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82" r:id="rId4"/>
    <p:sldId id="263" r:id="rId5"/>
    <p:sldId id="260" r:id="rId6"/>
    <p:sldId id="283" r:id="rId7"/>
    <p:sldId id="284" r:id="rId8"/>
    <p:sldId id="298" r:id="rId9"/>
    <p:sldId id="286" r:id="rId10"/>
    <p:sldId id="287" r:id="rId11"/>
    <p:sldId id="288" r:id="rId12"/>
    <p:sldId id="290" r:id="rId13"/>
    <p:sldId id="291" r:id="rId14"/>
    <p:sldId id="293" r:id="rId15"/>
    <p:sldId id="294" r:id="rId16"/>
    <p:sldId id="295" r:id="rId17"/>
    <p:sldId id="300" r:id="rId18"/>
    <p:sldId id="281" r:id="rId1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649F"/>
    <a:srgbClr val="5E80B0"/>
    <a:srgbClr val="7DB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75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2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1EB506-9794-4404-A624-0E4C14008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BDF862-B696-41C3-BB86-3CB82822981E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FD6815-EAD2-4660-B1DE-B0AE87F7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9B4C4F-1E27-4E5F-9AE5-9093F5AB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C31C3E-2FB6-4D80-9BE0-55E883BE23E9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8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1ED83F8F-44EA-484A-86A8-BA9E7AED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7A286-78F3-4EB9-AA53-287CB20F872D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A0E8EDA1-A676-4A03-A0EE-963A7282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3AA2F62-3CBC-47D0-8855-BCC1391A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160AAC-758D-4495-BFCB-1888E559273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49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89DCCB79-B173-4262-A284-FB75BCD6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D0C13-3967-49C0-9BB6-7E9BBB9FF62F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19632D2A-213C-4CAC-97D7-E064C3BF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7CCF60E-ED55-41B8-8451-850366C3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968FA3-96EF-4810-84C4-3A1C629C06D6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220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EF4280-C838-4D96-BDF4-0086DA24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9113C-A27F-41BB-AA9E-FBAE68FD4F00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6FEB14-F564-4AAE-9829-FC83DC2E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7ADEFD-BB50-4521-A194-49CDE8ED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F5EE99-6658-414C-9EA2-71C6CF68570C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48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8D35F8-BC8D-4858-827B-C1F22B97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B062F-6D83-4CA8-955E-DBBDA643B153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90534-9542-4CF0-8C6B-EBED5043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B56081-5D57-4A6C-BE45-4203996F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91E0C8-3D9A-4078-A49F-60E2CB6A9F7E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83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599A100-FB85-49D4-9934-4C45FE8E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7811D-04E6-47AE-8E8E-966AEE6C4CE6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0FEC0E9-C42A-4BFA-8DB4-6CB5AF20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6C59E33-0793-4880-BCA1-E763D5E8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8128E8-AFCF-4109-B2AE-40E618E3F19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431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5A8A9294-5E2D-4427-8E07-B0AA8520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FD7E6D-7EC1-4437-B37F-118E18ADA641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FD22F60A-A1CC-45AA-B682-C019B2BD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A6DF1787-01FF-414B-8579-A6C2205E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4B5D0C-91F6-4100-9D91-12A00BE0A83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93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37569035-5EA7-4ADA-8CBB-322B1F46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8EE42-5730-4CE8-A2DB-DD8F9E37543B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E7869295-158D-4DFA-AC99-4D1F402F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19B7C56-075B-4AD2-86C4-30208474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DB3184-E69C-48BB-BEA4-FBA4D713C55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592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FA3F42A8-E917-430D-8627-7236DE3AD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A8172-4391-4CF8-856B-DC6287BA12B9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435BE02-E014-4D0B-87BD-0645F3F4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CEB3A27A-5812-4D61-82EC-A89ED57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0FD484-A4BE-48BF-B845-47DDB77FCE0D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69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2AD2DC7D-577D-4D10-ADAB-34066F136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83685-DD8D-4B29-82C8-FAD675EE9C7A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DBCF2482-CC68-4113-B216-FCAA7FCB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307BA852-50FE-4C7F-9622-DDA2DC03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FECE1A-F511-4899-BEE7-1DF5C194ACD1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10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17E89CCA-6AFB-4B6B-B988-B30FC532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BA91B-5153-4EEA-92C5-A1124F813C9A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1C93317-2DF1-44F6-B750-74186D78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16AC9A8-1201-413E-BEB9-61DB7CBEC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31A9E-750B-492A-A7B2-E244A6488EA3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11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F1A3238C-96A5-4E1C-BA8D-D69FBC0AE8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8FA6C11F-BBDE-431E-AA99-4B7A4E2AEF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8BECAA-D0C9-4B51-9F59-43BC9B5E8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F00EE0-838D-4121-ACFE-F04EA857FF75}" type="datetimeFigureOut">
              <a:rPr lang="zh-CN" altLang="en-US"/>
              <a:pPr>
                <a:defRPr/>
              </a:pPr>
              <a:t>2020/5/27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D8AB07-D1B1-483F-8F89-13C2981BB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E7B27C-22A5-4969-8B7A-B69CFBFA6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>
                <a:solidFill>
                  <a:srgbClr val="898989"/>
                </a:solidFill>
              </a:defRPr>
            </a:lvl1pPr>
          </a:lstStyle>
          <a:p>
            <a:fld id="{AFAD0ABA-0DFC-489B-8800-7DE78BEC86A4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2.vsdx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>
            <a:extLst>
              <a:ext uri="{FF2B5EF4-FFF2-40B4-BE49-F238E27FC236}">
                <a16:creationId xmlns:a16="http://schemas.microsoft.com/office/drawing/2014/main" id="{BEC577DD-7C22-4118-BA2C-EB1EA6B7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文本框 62">
            <a:extLst>
              <a:ext uri="{FF2B5EF4-FFF2-40B4-BE49-F238E27FC236}">
                <a16:creationId xmlns:a16="http://schemas.microsoft.com/office/drawing/2014/main" id="{DD9A36D2-6419-4B7D-B0C1-9D6889E7F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2633663"/>
            <a:ext cx="780213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6600" b="1" dirty="0">
                <a:solidFill>
                  <a:srgbClr val="4B649F"/>
                </a:solidFill>
              </a:rPr>
              <a:t>分布式电影推荐系统</a:t>
            </a:r>
          </a:p>
        </p:txBody>
      </p:sp>
      <p:grpSp>
        <p:nvGrpSpPr>
          <p:cNvPr id="2055" name="组合 1026">
            <a:extLst>
              <a:ext uri="{FF2B5EF4-FFF2-40B4-BE49-F238E27FC236}">
                <a16:creationId xmlns:a16="http://schemas.microsoft.com/office/drawing/2014/main" id="{82A26E44-D80E-464F-956A-99F4398F22AD}"/>
              </a:ext>
            </a:extLst>
          </p:cNvPr>
          <p:cNvGrpSpPr>
            <a:grpSpLocks/>
          </p:cNvGrpSpPr>
          <p:nvPr/>
        </p:nvGrpSpPr>
        <p:grpSpPr bwMode="auto">
          <a:xfrm>
            <a:off x="2095500" y="3898900"/>
            <a:ext cx="315913" cy="317500"/>
            <a:chOff x="2724480" y="3856218"/>
            <a:chExt cx="317004" cy="317004"/>
          </a:xfrm>
        </p:grpSpPr>
        <p:sp>
          <p:nvSpPr>
            <p:cNvPr id="1024" name="椭圆 1023">
              <a:extLst>
                <a:ext uri="{FF2B5EF4-FFF2-40B4-BE49-F238E27FC236}">
                  <a16:creationId xmlns:a16="http://schemas.microsoft.com/office/drawing/2014/main" id="{E2F71144-5DA3-46B7-B47D-7F412696D0E8}"/>
                </a:ext>
              </a:extLst>
            </p:cNvPr>
            <p:cNvSpPr/>
            <p:nvPr/>
          </p:nvSpPr>
          <p:spPr>
            <a:xfrm>
              <a:off x="2724480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3" name="KSO_Shape">
              <a:extLst>
                <a:ext uri="{FF2B5EF4-FFF2-40B4-BE49-F238E27FC236}">
                  <a16:creationId xmlns:a16="http://schemas.microsoft.com/office/drawing/2014/main" id="{87E17AC5-0C8A-4A04-A672-101125283BC1}"/>
                </a:ext>
              </a:extLst>
            </p:cNvPr>
            <p:cNvSpPr/>
            <p:nvPr/>
          </p:nvSpPr>
          <p:spPr bwMode="auto">
            <a:xfrm>
              <a:off x="2799351" y="3908524"/>
              <a:ext cx="167263" cy="212393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2056" name="组合 1025">
            <a:extLst>
              <a:ext uri="{FF2B5EF4-FFF2-40B4-BE49-F238E27FC236}">
                <a16:creationId xmlns:a16="http://schemas.microsoft.com/office/drawing/2014/main" id="{CEFDDCCD-3069-498E-9FAE-E7BB894EA89F}"/>
              </a:ext>
            </a:extLst>
          </p:cNvPr>
          <p:cNvGrpSpPr>
            <a:grpSpLocks/>
          </p:cNvGrpSpPr>
          <p:nvPr/>
        </p:nvGrpSpPr>
        <p:grpSpPr bwMode="auto">
          <a:xfrm>
            <a:off x="4624388" y="3898900"/>
            <a:ext cx="315912" cy="317500"/>
            <a:chOff x="5253802" y="3856218"/>
            <a:chExt cx="317004" cy="317004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850CAD9-6A93-436F-92DC-04ED4F8D1C84}"/>
                </a:ext>
              </a:extLst>
            </p:cNvPr>
            <p:cNvSpPr/>
            <p:nvPr/>
          </p:nvSpPr>
          <p:spPr>
            <a:xfrm>
              <a:off x="5253802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6" name="KSO_Shape">
              <a:extLst>
                <a:ext uri="{FF2B5EF4-FFF2-40B4-BE49-F238E27FC236}">
                  <a16:creationId xmlns:a16="http://schemas.microsoft.com/office/drawing/2014/main" id="{CA20ACE2-3975-4745-AE7F-070CAB41106A}"/>
                </a:ext>
              </a:extLst>
            </p:cNvPr>
            <p:cNvSpPr/>
            <p:nvPr/>
          </p:nvSpPr>
          <p:spPr bwMode="auto">
            <a:xfrm>
              <a:off x="5309556" y="3908524"/>
              <a:ext cx="205496" cy="19337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2057" name="文本框 1027">
            <a:extLst>
              <a:ext uri="{FF2B5EF4-FFF2-40B4-BE49-F238E27FC236}">
                <a16:creationId xmlns:a16="http://schemas.microsoft.com/office/drawing/2014/main" id="{6ED0BE74-7296-4499-BF9A-030FD8694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846513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/>
              <a:t>指导教师：张齐勋</a:t>
            </a:r>
          </a:p>
        </p:txBody>
      </p:sp>
      <p:sp>
        <p:nvSpPr>
          <p:cNvPr id="2058" name="文本框 112">
            <a:extLst>
              <a:ext uri="{FF2B5EF4-FFF2-40B4-BE49-F238E27FC236}">
                <a16:creationId xmlns:a16="http://schemas.microsoft.com/office/drawing/2014/main" id="{0DC32DCB-AF62-442A-8A29-572D3E1E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300" y="3846513"/>
            <a:ext cx="5083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/>
              <a:t>小组成员：卢意  王景余  高佳皓  岳晓琴  李延铖</a:t>
            </a:r>
          </a:p>
        </p:txBody>
      </p:sp>
      <p:sp>
        <p:nvSpPr>
          <p:cNvPr id="1068" name="矩形 1067">
            <a:extLst>
              <a:ext uri="{FF2B5EF4-FFF2-40B4-BE49-F238E27FC236}">
                <a16:creationId xmlns:a16="http://schemas.microsoft.com/office/drawing/2014/main" id="{3651B6EC-826C-45A3-9473-EF1806877E0B}"/>
              </a:ext>
            </a:extLst>
          </p:cNvPr>
          <p:cNvSpPr/>
          <p:nvPr/>
        </p:nvSpPr>
        <p:spPr>
          <a:xfrm>
            <a:off x="1466850" y="2439988"/>
            <a:ext cx="9677400" cy="2114550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69" name="矩形 1068">
            <a:extLst>
              <a:ext uri="{FF2B5EF4-FFF2-40B4-BE49-F238E27FC236}">
                <a16:creationId xmlns:a16="http://schemas.microsoft.com/office/drawing/2014/main" id="{6B9A7ECC-8297-4D97-8207-DB0AF66F9C35}"/>
              </a:ext>
            </a:extLst>
          </p:cNvPr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32B9EBE-1EAF-47AC-9491-069A701A9CC1}"/>
              </a:ext>
            </a:extLst>
          </p:cNvPr>
          <p:cNvSpPr/>
          <p:nvPr/>
        </p:nvSpPr>
        <p:spPr>
          <a:xfrm>
            <a:off x="10637838" y="4008438"/>
            <a:ext cx="474662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05E44566-4061-4330-8654-C15C3C2B89B9}"/>
              </a:ext>
            </a:extLst>
          </p:cNvPr>
          <p:cNvSpPr/>
          <p:nvPr/>
        </p:nvSpPr>
        <p:spPr>
          <a:xfrm>
            <a:off x="1308100" y="22336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77796067-8043-403D-ADDB-BF60E75BB2E1}"/>
              </a:ext>
            </a:extLst>
          </p:cNvPr>
          <p:cNvSpPr/>
          <p:nvPr/>
        </p:nvSpPr>
        <p:spPr>
          <a:xfrm>
            <a:off x="1460500" y="2386013"/>
            <a:ext cx="474663" cy="474662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48" name="任意多边形 47">
            <a:extLst>
              <a:ext uri="{FF2B5EF4-FFF2-40B4-BE49-F238E27FC236}">
                <a16:creationId xmlns:a16="http://schemas.microsoft.com/office/drawing/2014/main" id="{8E396A89-4ECB-426C-9146-23290CCE2C42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819FEAC-E5E2-456A-8400-6F474BF0C4C7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059" name="文本框 1066">
            <a:extLst>
              <a:ext uri="{FF2B5EF4-FFF2-40B4-BE49-F238E27FC236}">
                <a16:creationId xmlns:a16="http://schemas.microsoft.com/office/drawing/2014/main" id="{5B6F188F-0B5D-427E-97EC-DFA50A825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831" y="560457"/>
            <a:ext cx="22365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</a:rPr>
              <a:t>北京大学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ED1FE27-EF88-4056-8F61-FA9035EF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7AB474-BA66-4598-9602-A1F1CA87E565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171" name="文本框 2">
            <a:extLst>
              <a:ext uri="{FF2B5EF4-FFF2-40B4-BE49-F238E27FC236}">
                <a16:creationId xmlns:a16="http://schemas.microsoft.com/office/drawing/2014/main" id="{9D60ABDD-7267-45F5-B7B3-F3C0E4F93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 b="1" dirty="0">
                <a:solidFill>
                  <a:srgbClr val="4B649F"/>
                </a:solidFill>
              </a:rPr>
              <a:t>03	</a:t>
            </a:r>
            <a:r>
              <a:rPr lang="zh-CN" altLang="en-US" sz="3600" b="1" dirty="0">
                <a:solidFill>
                  <a:srgbClr val="4B649F"/>
                </a:solidFill>
              </a:rPr>
              <a:t>数据集简介</a:t>
            </a:r>
          </a:p>
        </p:txBody>
      </p:sp>
      <p:sp>
        <p:nvSpPr>
          <p:cNvPr id="7172" name="文本框 4">
            <a:extLst>
              <a:ext uri="{FF2B5EF4-FFF2-40B4-BE49-F238E27FC236}">
                <a16:creationId xmlns:a16="http://schemas.microsoft.com/office/drawing/2014/main" id="{B4ADE550-D206-4CC7-A651-06719B65D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699" y="3216275"/>
            <a:ext cx="6161289" cy="170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808080"/>
                </a:solidFill>
              </a:rPr>
              <a:t>本项目采用</a:t>
            </a:r>
            <a:r>
              <a:rPr lang="en-US" altLang="zh-CN" dirty="0" err="1">
                <a:solidFill>
                  <a:srgbClr val="808080"/>
                </a:solidFill>
              </a:rPr>
              <a:t>MovieLens</a:t>
            </a:r>
            <a:r>
              <a:rPr lang="zh-CN" altLang="en-US" dirty="0">
                <a:solidFill>
                  <a:srgbClr val="808080"/>
                </a:solidFill>
              </a:rPr>
              <a:t>数据集，包含三个部分：用户评分数据集、样本评分数据集、电影数据集；在使用电影评分数据及进行电影推荐时，对数据集进行预处理，转换成满足需求的指定格式。</a:t>
            </a:r>
          </a:p>
        </p:txBody>
      </p:sp>
      <p:grpSp>
        <p:nvGrpSpPr>
          <p:cNvPr id="7173" name="组合 5">
            <a:extLst>
              <a:ext uri="{FF2B5EF4-FFF2-40B4-BE49-F238E27FC236}">
                <a16:creationId xmlns:a16="http://schemas.microsoft.com/office/drawing/2014/main" id="{6EEF1B50-E892-457D-AC6E-855282041F70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6E2F706-2EB4-4FC3-9E17-643DB93779BB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9C4E64-34BE-42AF-AEBD-73E62DB27028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</p:grpSp>
      <p:pic>
        <p:nvPicPr>
          <p:cNvPr id="7174" name="图片 9">
            <a:extLst>
              <a:ext uri="{FF2B5EF4-FFF2-40B4-BE49-F238E27FC236}">
                <a16:creationId xmlns:a16="http://schemas.microsoft.com/office/drawing/2014/main" id="{2CDD7123-3002-4ECF-9DA5-6F7DFC23D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图片 10">
            <a:extLst>
              <a:ext uri="{FF2B5EF4-FFF2-40B4-BE49-F238E27FC236}">
                <a16:creationId xmlns:a16="http://schemas.microsoft.com/office/drawing/2014/main" id="{D5C297C7-4C0E-4A4C-82E9-BF854042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83BE630-0A96-4895-9063-4F11187DF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8022" y="2482579"/>
            <a:ext cx="2107053" cy="20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60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1">
            <a:extLst>
              <a:ext uri="{FF2B5EF4-FFF2-40B4-BE49-F238E27FC236}">
                <a16:creationId xmlns:a16="http://schemas.microsoft.com/office/drawing/2014/main" id="{EA6C82B1-1F3C-40DE-8A76-C060A239A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CAB40C8-FC04-42E1-8D3A-BAFA253AB546}"/>
              </a:ext>
            </a:extLst>
          </p:cNvPr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08AAEA42-A6B9-4185-A961-E93310BBBEC6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4589" name="文本框 15">
            <a:extLst>
              <a:ext uri="{FF2B5EF4-FFF2-40B4-BE49-F238E27FC236}">
                <a16:creationId xmlns:a16="http://schemas.microsoft.com/office/drawing/2014/main" id="{78A77B57-260A-448F-91A4-25DD9EDFF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1709" y="1509289"/>
            <a:ext cx="2534388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sym typeface="Arial" panose="020B0604020202020204" pitchFamily="34" charset="0"/>
              </a:rPr>
              <a:t>1::661::3::978302109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sym typeface="Arial" panose="020B0604020202020204" pitchFamily="34" charset="0"/>
              </a:rPr>
              <a:t>1::914::3::978301968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600" dirty="0">
                <a:solidFill>
                  <a:srgbClr val="595959"/>
                </a:solidFill>
                <a:sym typeface="Arial" panose="020B0604020202020204" pitchFamily="34" charset="0"/>
              </a:rPr>
              <a:t>1::3408::4::978300275</a:t>
            </a:r>
          </a:p>
        </p:txBody>
      </p:sp>
      <p:sp>
        <p:nvSpPr>
          <p:cNvPr id="24590" name="文本框 16">
            <a:extLst>
              <a:ext uri="{FF2B5EF4-FFF2-40B4-BE49-F238E27FC236}">
                <a16:creationId xmlns:a16="http://schemas.microsoft.com/office/drawing/2014/main" id="{95D0661B-2BB0-4E3B-88C1-860D45B2A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2882" y="1171545"/>
            <a:ext cx="32896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sz="2000" b="1" dirty="0">
                <a:solidFill>
                  <a:srgbClr val="4B649F"/>
                </a:solidFill>
                <a:sym typeface="Arial" panose="020B0604020202020204" pitchFamily="34" charset="0"/>
              </a:rPr>
              <a:t>用户评分数据集</a:t>
            </a:r>
            <a:r>
              <a:rPr lang="en-US" altLang="zh-CN" sz="2000" b="1" dirty="0">
                <a:solidFill>
                  <a:srgbClr val="4B649F"/>
                </a:solidFill>
                <a:sym typeface="Arial" panose="020B0604020202020204" pitchFamily="34" charset="0"/>
              </a:rPr>
              <a:t>ratings.dat</a:t>
            </a:r>
            <a:endParaRPr lang="zh-CN" altLang="en-US" sz="2000" b="1" dirty="0">
              <a:solidFill>
                <a:srgbClr val="4B649F"/>
              </a:solidFill>
              <a:sym typeface="Arial" panose="020B0604020202020204" pitchFamily="34" charset="0"/>
            </a:endParaRPr>
          </a:p>
        </p:txBody>
      </p:sp>
      <p:sp>
        <p:nvSpPr>
          <p:cNvPr id="24591" name="文本框 17">
            <a:extLst>
              <a:ext uri="{FF2B5EF4-FFF2-40B4-BE49-F238E27FC236}">
                <a16:creationId xmlns:a16="http://schemas.microsoft.com/office/drawing/2014/main" id="{12549A00-F44B-4E97-A0A3-7BF297D76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6804" y="3314329"/>
            <a:ext cx="2184400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50000"/>
              </a:lnSpc>
              <a:defRPr sz="1600">
                <a:solidFill>
                  <a:srgbClr val="595959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>
                <a:sym typeface="Arial" panose="020B0604020202020204" pitchFamily="34" charset="0"/>
              </a:rPr>
              <a:t>1::8::5::978300719</a:t>
            </a:r>
          </a:p>
          <a:p>
            <a:r>
              <a:rPr lang="en-US" altLang="zh-CN" dirty="0">
                <a:sym typeface="Arial" panose="020B0604020202020204" pitchFamily="34" charset="0"/>
              </a:rPr>
              <a:t>2::7::7::978302037</a:t>
            </a:r>
          </a:p>
          <a:p>
            <a:r>
              <a:rPr lang="en-US" altLang="zh-CN" dirty="0">
                <a:sym typeface="Arial" panose="020B0604020202020204" pitchFamily="34" charset="0"/>
              </a:rPr>
              <a:t>2::8::8::978300718</a:t>
            </a:r>
          </a:p>
        </p:txBody>
      </p:sp>
      <p:sp>
        <p:nvSpPr>
          <p:cNvPr id="24592" name="文本框 18">
            <a:extLst>
              <a:ext uri="{FF2B5EF4-FFF2-40B4-BE49-F238E27FC236}">
                <a16:creationId xmlns:a16="http://schemas.microsoft.com/office/drawing/2014/main" id="{9948F02E-C58E-42A2-9F32-9855F6A47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252" y="2976585"/>
            <a:ext cx="43733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r" eaLnBrk="1" hangingPunct="1">
              <a:defRPr sz="2000" b="1">
                <a:solidFill>
                  <a:srgbClr val="4B649F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	样本评分数据集</a:t>
            </a:r>
            <a:r>
              <a:rPr lang="en-US" altLang="zh-CN" dirty="0">
                <a:sym typeface="Arial" panose="020B0604020202020204" pitchFamily="34" charset="0"/>
              </a:rPr>
              <a:t>personalRatings.txt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4593" name="文本框 19">
            <a:extLst>
              <a:ext uri="{FF2B5EF4-FFF2-40B4-BE49-F238E27FC236}">
                <a16:creationId xmlns:a16="http://schemas.microsoft.com/office/drawing/2014/main" id="{60FB54E1-4948-4366-8AA0-0C6269F3D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560" y="5098540"/>
            <a:ext cx="4881093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50000"/>
              </a:lnSpc>
              <a:defRPr sz="1600">
                <a:solidFill>
                  <a:srgbClr val="595959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>
                <a:sym typeface="Arial" panose="020B0604020202020204" pitchFamily="34" charset="0"/>
              </a:rPr>
              <a:t>1::Toy Story (1995)::</a:t>
            </a:r>
            <a:r>
              <a:rPr lang="en-US" altLang="zh-CN" dirty="0" err="1">
                <a:sym typeface="Arial" panose="020B0604020202020204" pitchFamily="34" charset="0"/>
              </a:rPr>
              <a:t>Animation|Children's|Comedy</a:t>
            </a:r>
            <a:endParaRPr lang="en-US" altLang="zh-CN" dirty="0">
              <a:sym typeface="Arial" panose="020B0604020202020204" pitchFamily="34" charset="0"/>
            </a:endParaRPr>
          </a:p>
          <a:p>
            <a:r>
              <a:rPr lang="en-US" altLang="zh-CN" dirty="0">
                <a:sym typeface="Arial" panose="020B0604020202020204" pitchFamily="34" charset="0"/>
              </a:rPr>
              <a:t>2::Jumanji (1995)::</a:t>
            </a:r>
            <a:r>
              <a:rPr lang="en-US" altLang="zh-CN" dirty="0" err="1">
                <a:sym typeface="Arial" panose="020B0604020202020204" pitchFamily="34" charset="0"/>
              </a:rPr>
              <a:t>Adventure|Children's|Fantasy</a:t>
            </a:r>
            <a:endParaRPr lang="en-US" altLang="zh-CN" dirty="0">
              <a:sym typeface="Arial" panose="020B0604020202020204" pitchFamily="34" charset="0"/>
            </a:endParaRPr>
          </a:p>
          <a:p>
            <a:r>
              <a:rPr lang="en-US" altLang="zh-CN" dirty="0">
                <a:sym typeface="Arial" panose="020B0604020202020204" pitchFamily="34" charset="0"/>
              </a:rPr>
              <a:t>3::Grumpier Old Men (1995)::</a:t>
            </a:r>
            <a:r>
              <a:rPr lang="en-US" altLang="zh-CN" dirty="0" err="1">
                <a:sym typeface="Arial" panose="020B0604020202020204" pitchFamily="34" charset="0"/>
              </a:rPr>
              <a:t>Comedy|Romance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24594" name="文本框 20">
            <a:extLst>
              <a:ext uri="{FF2B5EF4-FFF2-40B4-BE49-F238E27FC236}">
                <a16:creationId xmlns:a16="http://schemas.microsoft.com/office/drawing/2014/main" id="{EDE70376-5F15-4587-909E-7F8548DA0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527" y="4823163"/>
            <a:ext cx="28055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r" eaLnBrk="1" hangingPunct="1">
              <a:defRPr sz="2000" b="1">
                <a:solidFill>
                  <a:srgbClr val="4B649F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电影数据集</a:t>
            </a:r>
            <a:r>
              <a:rPr lang="en-US" altLang="zh-CN" dirty="0">
                <a:sym typeface="Arial" panose="020B0604020202020204" pitchFamily="34" charset="0"/>
              </a:rPr>
              <a:t>movies.dat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F16CF036-F336-4AD8-9354-E846FB344ADF}"/>
              </a:ext>
            </a:extLst>
          </p:cNvPr>
          <p:cNvSpPr/>
          <p:nvPr/>
        </p:nvSpPr>
        <p:spPr>
          <a:xfrm>
            <a:off x="10172565" y="1277738"/>
            <a:ext cx="515938" cy="533400"/>
          </a:xfrm>
          <a:custGeom>
            <a:avLst/>
            <a:gdLst/>
            <a:ahLst/>
            <a:cxnLst/>
            <a:rect l="l" t="t" r="r" b="b"/>
            <a:pathLst>
              <a:path w="1119349" h="1157433">
                <a:moveTo>
                  <a:pt x="135620" y="818456"/>
                </a:moveTo>
                <a:cubicBezTo>
                  <a:pt x="71450" y="948523"/>
                  <a:pt x="57484" y="1054732"/>
                  <a:pt x="108323" y="1103729"/>
                </a:cubicBezTo>
                <a:cubicBezTo>
                  <a:pt x="164989" y="1158341"/>
                  <a:pt x="289713" y="1129874"/>
                  <a:pt x="437069" y="1040437"/>
                </a:cubicBezTo>
                <a:cubicBezTo>
                  <a:pt x="307239" y="1007168"/>
                  <a:pt x="198946" y="926245"/>
                  <a:pt x="135620" y="818456"/>
                </a:cubicBezTo>
                <a:close/>
                <a:moveTo>
                  <a:pt x="582086" y="345816"/>
                </a:moveTo>
                <a:cubicBezTo>
                  <a:pt x="490772" y="345817"/>
                  <a:pt x="434615" y="407693"/>
                  <a:pt x="413811" y="495363"/>
                </a:cubicBezTo>
                <a:lnTo>
                  <a:pt x="750361" y="495364"/>
                </a:lnTo>
                <a:cubicBezTo>
                  <a:pt x="729557" y="407692"/>
                  <a:pt x="673401" y="345816"/>
                  <a:pt x="582086" y="345816"/>
                </a:cubicBezTo>
                <a:close/>
                <a:moveTo>
                  <a:pt x="954622" y="129"/>
                </a:moveTo>
                <a:cubicBezTo>
                  <a:pt x="1007406" y="-1466"/>
                  <a:pt x="1051113" y="11645"/>
                  <a:pt x="1081775" y="41196"/>
                </a:cubicBezTo>
                <a:cubicBezTo>
                  <a:pt x="1101805" y="60500"/>
                  <a:pt x="1115030" y="85625"/>
                  <a:pt x="1119349" y="116033"/>
                </a:cubicBezTo>
                <a:cubicBezTo>
                  <a:pt x="1112931" y="103633"/>
                  <a:pt x="1104158" y="92219"/>
                  <a:pt x="1093494" y="81508"/>
                </a:cubicBezTo>
                <a:cubicBezTo>
                  <a:pt x="1010899" y="-1451"/>
                  <a:pt x="882017" y="28786"/>
                  <a:pt x="737350" y="130602"/>
                </a:cubicBezTo>
                <a:cubicBezTo>
                  <a:pt x="943277" y="190863"/>
                  <a:pt x="1091569" y="370605"/>
                  <a:pt x="1091569" y="582598"/>
                </a:cubicBezTo>
                <a:lnTo>
                  <a:pt x="1085273" y="640757"/>
                </a:lnTo>
                <a:lnTo>
                  <a:pt x="755888" y="640756"/>
                </a:lnTo>
                <a:lnTo>
                  <a:pt x="719073" y="640757"/>
                </a:lnTo>
                <a:lnTo>
                  <a:pt x="408284" y="640757"/>
                </a:lnTo>
                <a:cubicBezTo>
                  <a:pt x="424002" y="743453"/>
                  <a:pt x="484447" y="819382"/>
                  <a:pt x="582086" y="819383"/>
                </a:cubicBezTo>
                <a:cubicBezTo>
                  <a:pt x="648673" y="819382"/>
                  <a:pt x="697960" y="784070"/>
                  <a:pt x="725617" y="727992"/>
                </a:cubicBezTo>
                <a:lnTo>
                  <a:pt x="1064773" y="727992"/>
                </a:lnTo>
                <a:cubicBezTo>
                  <a:pt x="1000780" y="921122"/>
                  <a:pt x="807116" y="1060320"/>
                  <a:pt x="578539" y="1060320"/>
                </a:cubicBezTo>
                <a:cubicBezTo>
                  <a:pt x="541437" y="1060319"/>
                  <a:pt x="505255" y="1056652"/>
                  <a:pt x="470646" y="1048435"/>
                </a:cubicBezTo>
                <a:cubicBezTo>
                  <a:pt x="288189" y="1159820"/>
                  <a:pt x="124174" y="1191927"/>
                  <a:pt x="45670" y="1116267"/>
                </a:cubicBezTo>
                <a:cubicBezTo>
                  <a:pt x="-38972" y="1034693"/>
                  <a:pt x="-2092" y="849162"/>
                  <a:pt x="124297" y="645271"/>
                </a:cubicBezTo>
                <a:cubicBezTo>
                  <a:pt x="126384" y="641564"/>
                  <a:pt x="128546" y="637931"/>
                  <a:pt x="130887" y="634433"/>
                </a:cubicBezTo>
                <a:cubicBezTo>
                  <a:pt x="140131" y="616742"/>
                  <a:pt x="151256" y="599735"/>
                  <a:pt x="163296" y="582889"/>
                </a:cubicBezTo>
                <a:cubicBezTo>
                  <a:pt x="171413" y="570408"/>
                  <a:pt x="179765" y="558285"/>
                  <a:pt x="189707" y="547372"/>
                </a:cubicBezTo>
                <a:cubicBezTo>
                  <a:pt x="207410" y="520542"/>
                  <a:pt x="227598" y="494496"/>
                  <a:pt x="249351" y="468810"/>
                </a:cubicBezTo>
                <a:cubicBezTo>
                  <a:pt x="261501" y="453873"/>
                  <a:pt x="274484" y="439223"/>
                  <a:pt x="288439" y="424719"/>
                </a:cubicBezTo>
                <a:cubicBezTo>
                  <a:pt x="304701" y="403895"/>
                  <a:pt x="322841" y="384213"/>
                  <a:pt x="341644" y="364703"/>
                </a:cubicBezTo>
                <a:cubicBezTo>
                  <a:pt x="392793" y="311630"/>
                  <a:pt x="445389" y="263415"/>
                  <a:pt x="498166" y="220924"/>
                </a:cubicBezTo>
                <a:cubicBezTo>
                  <a:pt x="310657" y="309270"/>
                  <a:pt x="183697" y="431706"/>
                  <a:pt x="65845" y="579499"/>
                </a:cubicBezTo>
                <a:cubicBezTo>
                  <a:pt x="67312" y="317087"/>
                  <a:pt x="296312" y="104878"/>
                  <a:pt x="578538" y="104878"/>
                </a:cubicBezTo>
                <a:lnTo>
                  <a:pt x="651994" y="111773"/>
                </a:lnTo>
                <a:cubicBezTo>
                  <a:pt x="764896" y="41979"/>
                  <a:pt x="871117" y="2651"/>
                  <a:pt x="954622" y="129"/>
                </a:cubicBezTo>
                <a:close/>
              </a:path>
            </a:pathLst>
          </a:custGeom>
          <a:solidFill>
            <a:srgbClr val="4B649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rgbClr val="4B649F"/>
              </a:solidFill>
              <a:cs typeface="+mn-ea"/>
              <a:sym typeface="+mn-lt"/>
            </a:endParaRPr>
          </a:p>
        </p:txBody>
      </p:sp>
      <p:sp>
        <p:nvSpPr>
          <p:cNvPr id="23" name="KSO_Shape">
            <a:extLst>
              <a:ext uri="{FF2B5EF4-FFF2-40B4-BE49-F238E27FC236}">
                <a16:creationId xmlns:a16="http://schemas.microsoft.com/office/drawing/2014/main" id="{DAE1555D-C693-45A6-816F-BD9DB767465B}"/>
              </a:ext>
            </a:extLst>
          </p:cNvPr>
          <p:cNvSpPr/>
          <p:nvPr/>
        </p:nvSpPr>
        <p:spPr>
          <a:xfrm>
            <a:off x="10172565" y="3146864"/>
            <a:ext cx="512763" cy="615950"/>
          </a:xfrm>
          <a:custGeom>
            <a:avLst/>
            <a:gdLst/>
            <a:ahLst/>
            <a:cxnLst/>
            <a:rect l="l" t="t" r="r" b="b"/>
            <a:pathLst>
              <a:path w="1674290" h="2018114">
                <a:moveTo>
                  <a:pt x="307141" y="691642"/>
                </a:moveTo>
                <a:lnTo>
                  <a:pt x="1378912" y="691642"/>
                </a:lnTo>
                <a:lnTo>
                  <a:pt x="1369387" y="1458335"/>
                </a:lnTo>
                <a:cubicBezTo>
                  <a:pt x="1369387" y="1541769"/>
                  <a:pt x="1301750" y="1609406"/>
                  <a:pt x="1218316" y="1609406"/>
                </a:cubicBezTo>
                <a:lnTo>
                  <a:pt x="1158892" y="1609406"/>
                </a:lnTo>
                <a:lnTo>
                  <a:pt x="1158892" y="1898352"/>
                </a:lnTo>
                <a:cubicBezTo>
                  <a:pt x="1158892" y="1964495"/>
                  <a:pt x="1105273" y="2018114"/>
                  <a:pt x="1039130" y="2018114"/>
                </a:cubicBezTo>
                <a:cubicBezTo>
                  <a:pt x="972987" y="2018114"/>
                  <a:pt x="919368" y="1964495"/>
                  <a:pt x="919368" y="1898352"/>
                </a:cubicBezTo>
                <a:lnTo>
                  <a:pt x="919368" y="1609406"/>
                </a:lnTo>
                <a:lnTo>
                  <a:pt x="765901" y="1609406"/>
                </a:lnTo>
                <a:lnTo>
                  <a:pt x="765901" y="1898351"/>
                </a:lnTo>
                <a:cubicBezTo>
                  <a:pt x="765901" y="1964494"/>
                  <a:pt x="712282" y="2018113"/>
                  <a:pt x="646139" y="2018113"/>
                </a:cubicBezTo>
                <a:cubicBezTo>
                  <a:pt x="579996" y="2018113"/>
                  <a:pt x="526377" y="1964494"/>
                  <a:pt x="526377" y="1898351"/>
                </a:cubicBezTo>
                <a:lnTo>
                  <a:pt x="526377" y="1609406"/>
                </a:lnTo>
                <a:lnTo>
                  <a:pt x="458213" y="1609406"/>
                </a:lnTo>
                <a:cubicBezTo>
                  <a:pt x="374779" y="1609406"/>
                  <a:pt x="307141" y="1541769"/>
                  <a:pt x="307141" y="1458335"/>
                </a:cubicBezTo>
                <a:lnTo>
                  <a:pt x="307141" y="1156202"/>
                </a:lnTo>
                <a:lnTo>
                  <a:pt x="307141" y="854070"/>
                </a:lnTo>
                <a:close/>
                <a:moveTo>
                  <a:pt x="1554528" y="683951"/>
                </a:moveTo>
                <a:cubicBezTo>
                  <a:pt x="1620671" y="683951"/>
                  <a:pt x="1674290" y="737570"/>
                  <a:pt x="1674290" y="803713"/>
                </a:cubicBezTo>
                <a:lnTo>
                  <a:pt x="1674290" y="1299148"/>
                </a:lnTo>
                <a:cubicBezTo>
                  <a:pt x="1674290" y="1365291"/>
                  <a:pt x="1620671" y="1418910"/>
                  <a:pt x="1554528" y="1418910"/>
                </a:cubicBezTo>
                <a:cubicBezTo>
                  <a:pt x="1488385" y="1418910"/>
                  <a:pt x="1434766" y="1365291"/>
                  <a:pt x="1434766" y="1299148"/>
                </a:cubicBezTo>
                <a:lnTo>
                  <a:pt x="1434766" y="803713"/>
                </a:lnTo>
                <a:cubicBezTo>
                  <a:pt x="1434766" y="737570"/>
                  <a:pt x="1488385" y="683951"/>
                  <a:pt x="1554528" y="683951"/>
                </a:cubicBezTo>
                <a:close/>
                <a:moveTo>
                  <a:pt x="119762" y="683950"/>
                </a:moveTo>
                <a:cubicBezTo>
                  <a:pt x="185905" y="683950"/>
                  <a:pt x="239524" y="737569"/>
                  <a:pt x="239524" y="803712"/>
                </a:cubicBezTo>
                <a:lnTo>
                  <a:pt x="239524" y="1299147"/>
                </a:lnTo>
                <a:cubicBezTo>
                  <a:pt x="239524" y="1365290"/>
                  <a:pt x="185905" y="1418909"/>
                  <a:pt x="119762" y="1418909"/>
                </a:cubicBezTo>
                <a:cubicBezTo>
                  <a:pt x="53619" y="1418909"/>
                  <a:pt x="0" y="1365290"/>
                  <a:pt x="0" y="1299147"/>
                </a:cubicBezTo>
                <a:lnTo>
                  <a:pt x="0" y="803712"/>
                </a:lnTo>
                <a:cubicBezTo>
                  <a:pt x="0" y="737569"/>
                  <a:pt x="53619" y="683950"/>
                  <a:pt x="119762" y="683950"/>
                </a:cubicBezTo>
                <a:close/>
                <a:moveTo>
                  <a:pt x="1058285" y="381191"/>
                </a:moveTo>
                <a:cubicBezTo>
                  <a:pt x="1028091" y="381191"/>
                  <a:pt x="1003614" y="405668"/>
                  <a:pt x="1003614" y="435862"/>
                </a:cubicBezTo>
                <a:cubicBezTo>
                  <a:pt x="1003614" y="466056"/>
                  <a:pt x="1028091" y="490533"/>
                  <a:pt x="1058285" y="490533"/>
                </a:cubicBezTo>
                <a:cubicBezTo>
                  <a:pt x="1088479" y="490533"/>
                  <a:pt x="1112956" y="466056"/>
                  <a:pt x="1112956" y="435862"/>
                </a:cubicBezTo>
                <a:cubicBezTo>
                  <a:pt x="1112956" y="405668"/>
                  <a:pt x="1088479" y="381191"/>
                  <a:pt x="1058285" y="381191"/>
                </a:cubicBezTo>
                <a:close/>
                <a:moveTo>
                  <a:pt x="620445" y="381191"/>
                </a:moveTo>
                <a:cubicBezTo>
                  <a:pt x="590251" y="381191"/>
                  <a:pt x="565774" y="405668"/>
                  <a:pt x="565774" y="435862"/>
                </a:cubicBezTo>
                <a:cubicBezTo>
                  <a:pt x="565774" y="466056"/>
                  <a:pt x="590251" y="490533"/>
                  <a:pt x="620445" y="490533"/>
                </a:cubicBezTo>
                <a:cubicBezTo>
                  <a:pt x="650639" y="490533"/>
                  <a:pt x="675116" y="466056"/>
                  <a:pt x="675116" y="435862"/>
                </a:cubicBezTo>
                <a:cubicBezTo>
                  <a:pt x="675116" y="405668"/>
                  <a:pt x="650639" y="381191"/>
                  <a:pt x="620445" y="381191"/>
                </a:cubicBezTo>
                <a:close/>
                <a:moveTo>
                  <a:pt x="508384" y="1373"/>
                </a:moveTo>
                <a:cubicBezTo>
                  <a:pt x="515956" y="3701"/>
                  <a:pt x="522639" y="8917"/>
                  <a:pt x="526639" y="16470"/>
                </a:cubicBezTo>
                <a:lnTo>
                  <a:pt x="615978" y="185144"/>
                </a:lnTo>
                <a:cubicBezTo>
                  <a:pt x="687009" y="148129"/>
                  <a:pt x="767930" y="128483"/>
                  <a:pt x="853439" y="128483"/>
                </a:cubicBezTo>
                <a:cubicBezTo>
                  <a:pt x="932860" y="128483"/>
                  <a:pt x="1008322" y="145431"/>
                  <a:pt x="1075718" y="177325"/>
                </a:cubicBezTo>
                <a:lnTo>
                  <a:pt x="1150798" y="40824"/>
                </a:lnTo>
                <a:cubicBezTo>
                  <a:pt x="1154917" y="33335"/>
                  <a:pt x="1161682" y="28224"/>
                  <a:pt x="1169289" y="26016"/>
                </a:cubicBezTo>
                <a:cubicBezTo>
                  <a:pt x="1176896" y="23808"/>
                  <a:pt x="1185346" y="24501"/>
                  <a:pt x="1192835" y="28621"/>
                </a:cubicBezTo>
                <a:cubicBezTo>
                  <a:pt x="1207813" y="36859"/>
                  <a:pt x="1213277" y="55680"/>
                  <a:pt x="1205038" y="70658"/>
                </a:cubicBezTo>
                <a:lnTo>
                  <a:pt x="1130773" y="205677"/>
                </a:lnTo>
                <a:cubicBezTo>
                  <a:pt x="1280708" y="293097"/>
                  <a:pt x="1383706" y="450928"/>
                  <a:pt x="1395615" y="633899"/>
                </a:cubicBezTo>
                <a:lnTo>
                  <a:pt x="311263" y="633899"/>
                </a:lnTo>
                <a:cubicBezTo>
                  <a:pt x="322782" y="456918"/>
                  <a:pt x="419524" y="303459"/>
                  <a:pt x="560939" y="213488"/>
                </a:cubicBezTo>
                <a:lnTo>
                  <a:pt x="471935" y="45445"/>
                </a:lnTo>
                <a:cubicBezTo>
                  <a:pt x="463934" y="30339"/>
                  <a:pt x="469694" y="11606"/>
                  <a:pt x="484800" y="3605"/>
                </a:cubicBezTo>
                <a:cubicBezTo>
                  <a:pt x="492353" y="-395"/>
                  <a:pt x="500812" y="-955"/>
                  <a:pt x="508384" y="1373"/>
                </a:cubicBezTo>
                <a:close/>
              </a:path>
            </a:pathLst>
          </a:custGeom>
          <a:solidFill>
            <a:srgbClr val="4B649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srgbClr val="4B649F"/>
              </a:solidFill>
              <a:cs typeface="+mn-ea"/>
              <a:sym typeface="+mn-lt"/>
            </a:endParaRPr>
          </a:p>
        </p:txBody>
      </p:sp>
      <p:sp>
        <p:nvSpPr>
          <p:cNvPr id="24" name="KSO_Shape">
            <a:extLst>
              <a:ext uri="{FF2B5EF4-FFF2-40B4-BE49-F238E27FC236}">
                <a16:creationId xmlns:a16="http://schemas.microsoft.com/office/drawing/2014/main" id="{B8F0DD75-E162-4CBB-B13E-EC8EB1790D79}"/>
              </a:ext>
            </a:extLst>
          </p:cNvPr>
          <p:cNvSpPr/>
          <p:nvPr/>
        </p:nvSpPr>
        <p:spPr bwMode="auto">
          <a:xfrm>
            <a:off x="10172565" y="4944607"/>
            <a:ext cx="519113" cy="436563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noProof="1">
              <a:solidFill>
                <a:srgbClr val="4B649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任意多边形 10">
            <a:extLst>
              <a:ext uri="{FF2B5EF4-FFF2-40B4-BE49-F238E27FC236}">
                <a16:creationId xmlns:a16="http://schemas.microsoft.com/office/drawing/2014/main" id="{F4EA6EC8-2FA6-480B-8AB5-318E1010899F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35CAAFA-0896-416A-B490-05FE4C5088F9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4" name="文本框 11">
            <a:extLst>
              <a:ext uri="{FF2B5EF4-FFF2-40B4-BE49-F238E27FC236}">
                <a16:creationId xmlns:a16="http://schemas.microsoft.com/office/drawing/2014/main" id="{DD2398E3-6AD1-465F-9B0E-AD9C31B22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bg1"/>
                </a:solidFill>
              </a:rPr>
              <a:t>数据采集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93E31B2-D32C-40E5-BC37-ACB7F4A6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FFA718A-CA92-4981-BAD0-2C1EE48F8977}"/>
              </a:ext>
            </a:extLst>
          </p:cNvPr>
          <p:cNvSpPr/>
          <p:nvPr/>
        </p:nvSpPr>
        <p:spPr>
          <a:xfrm>
            <a:off x="549606" y="2009200"/>
            <a:ext cx="4099667" cy="3582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Kettle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工具将数据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ETL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HDFS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中，首先建立一个用于存放数据集得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HDFS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目录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input_spark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，分别把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ratings.dat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personalRatings.txt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movies.dat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user.dat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上传到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HDFS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input_spark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目录中。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12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7AB474-BA66-4598-9602-A1F1CA87E565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171" name="文本框 2">
            <a:extLst>
              <a:ext uri="{FF2B5EF4-FFF2-40B4-BE49-F238E27FC236}">
                <a16:creationId xmlns:a16="http://schemas.microsoft.com/office/drawing/2014/main" id="{9D60ABDD-7267-45F5-B7B3-F3C0E4F93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 b="1" dirty="0">
                <a:solidFill>
                  <a:srgbClr val="4B649F"/>
                </a:solidFill>
              </a:rPr>
              <a:t>04	</a:t>
            </a:r>
            <a:r>
              <a:rPr lang="zh-CN" altLang="en-US" sz="3600" b="1" dirty="0">
                <a:solidFill>
                  <a:srgbClr val="4B649F"/>
                </a:solidFill>
              </a:rPr>
              <a:t>系统开发</a:t>
            </a:r>
          </a:p>
        </p:txBody>
      </p:sp>
      <p:sp>
        <p:nvSpPr>
          <p:cNvPr id="7172" name="文本框 4">
            <a:extLst>
              <a:ext uri="{FF2B5EF4-FFF2-40B4-BE49-F238E27FC236}">
                <a16:creationId xmlns:a16="http://schemas.microsoft.com/office/drawing/2014/main" id="{B4ADE550-D206-4CC7-A651-06719B65D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699" y="3216275"/>
            <a:ext cx="6161289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808080"/>
                </a:solidFill>
              </a:rPr>
              <a:t>本项目系统开发主要包含算法开发、后端服务开发及前端开发三部分。</a:t>
            </a:r>
          </a:p>
        </p:txBody>
      </p:sp>
      <p:grpSp>
        <p:nvGrpSpPr>
          <p:cNvPr id="7173" name="组合 5">
            <a:extLst>
              <a:ext uri="{FF2B5EF4-FFF2-40B4-BE49-F238E27FC236}">
                <a16:creationId xmlns:a16="http://schemas.microsoft.com/office/drawing/2014/main" id="{6EEF1B50-E892-457D-AC6E-855282041F70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6E2F706-2EB4-4FC3-9E17-643DB93779BB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9C4E64-34BE-42AF-AEBD-73E62DB27028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</p:grpSp>
      <p:pic>
        <p:nvPicPr>
          <p:cNvPr id="7174" name="图片 9">
            <a:extLst>
              <a:ext uri="{FF2B5EF4-FFF2-40B4-BE49-F238E27FC236}">
                <a16:creationId xmlns:a16="http://schemas.microsoft.com/office/drawing/2014/main" id="{2CDD7123-3002-4ECF-9DA5-6F7DFC23D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图片 10">
            <a:extLst>
              <a:ext uri="{FF2B5EF4-FFF2-40B4-BE49-F238E27FC236}">
                <a16:creationId xmlns:a16="http://schemas.microsoft.com/office/drawing/2014/main" id="{D5C297C7-4C0E-4A4C-82E9-BF854042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83BE630-0A96-4895-9063-4F11187DF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8022" y="2482579"/>
            <a:ext cx="2107053" cy="20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02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75EFFA-6B08-4C2C-A4C3-C8380E3F9B5A}"/>
              </a:ext>
            </a:extLst>
          </p:cNvPr>
          <p:cNvSpPr/>
          <p:nvPr/>
        </p:nvSpPr>
        <p:spPr>
          <a:xfrm>
            <a:off x="6267450" y="0"/>
            <a:ext cx="5924550" cy="685800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9220" name="文本框 5">
            <a:extLst>
              <a:ext uri="{FF2B5EF4-FFF2-40B4-BE49-F238E27FC236}">
                <a16:creationId xmlns:a16="http://schemas.microsoft.com/office/drawing/2014/main" id="{3C0982EF-D356-4115-B978-01F50DA2A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3991" y="875615"/>
            <a:ext cx="5791468" cy="447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采用了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Spark </a:t>
            </a:r>
            <a:r>
              <a:rPr lang="en-US" altLang="zh-CN" sz="20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Mllib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中的基于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ALS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矩阵分解的协同过滤算法，是一种基于模型的协同过滤算法。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基本原理是推荐所使用的数据可以抽象成一个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0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m,n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的矩阵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的每一行代表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个用户对所有电影的评分，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列代表每个电影的对应的得分。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是个稀疏矩阵，一个用户只是对所有电影中的一小部分有评分。我们需要利用已有评分信息预测矩阵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中的空缺值。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ALS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（最小交替二乘法）通过降维的方法补全矩阵，通过对评分矩阵分解方法将原来的矩阵分解成两个小阵的点乘。分解的过程中，评分缺失项得到了填充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任意多边形 10">
            <a:extLst>
              <a:ext uri="{FF2B5EF4-FFF2-40B4-BE49-F238E27FC236}">
                <a16:creationId xmlns:a16="http://schemas.microsoft.com/office/drawing/2014/main" id="{344A6E29-BDDD-4D8C-842D-C7B656BFE289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C15333C-FD28-4177-8233-D4EDDC176FB6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E93BBFBE-C766-4EC5-B050-98CEA3DD0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bg1"/>
                </a:solidFill>
              </a:rPr>
              <a:t>算法开发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CB77649-1332-417F-AAC9-26723AACF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1A8BB7-BECC-4C2E-9D63-6CA5CEB1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3" y="1787181"/>
            <a:ext cx="5688691" cy="1299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875387-5B62-491F-9A18-CAA0CE313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087" y="1787181"/>
            <a:ext cx="3664881" cy="469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4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B4BF89F-9BB4-46CF-880A-66EC74BAE2AF}"/>
              </a:ext>
            </a:extLst>
          </p:cNvPr>
          <p:cNvGrpSpPr/>
          <p:nvPr/>
        </p:nvGrpSpPr>
        <p:grpSpPr>
          <a:xfrm>
            <a:off x="7921625" y="2872582"/>
            <a:ext cx="3254375" cy="3205162"/>
            <a:chOff x="6019800" y="2605088"/>
            <a:chExt cx="3254375" cy="32051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" name="KSO_Shape">
              <a:extLst>
                <a:ext uri="{FF2B5EF4-FFF2-40B4-BE49-F238E27FC236}">
                  <a16:creationId xmlns:a16="http://schemas.microsoft.com/office/drawing/2014/main" id="{D5D99FB1-5BF0-4648-86F6-83DE89413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2605088"/>
              <a:ext cx="3254375" cy="3205162"/>
            </a:xfrm>
            <a:custGeom>
              <a:avLst/>
              <a:gdLst>
                <a:gd name="T0" fmla="*/ 1627187 w 2443615"/>
                <a:gd name="T1" fmla="*/ 590261 h 2406492"/>
                <a:gd name="T2" fmla="*/ 588614 w 2443615"/>
                <a:gd name="T3" fmla="*/ 1628907 h 2406492"/>
                <a:gd name="T4" fmla="*/ 1627187 w 2443615"/>
                <a:gd name="T5" fmla="*/ 2667553 h 2406492"/>
                <a:gd name="T6" fmla="*/ 2665760 w 2443615"/>
                <a:gd name="T7" fmla="*/ 1628907 h 2406492"/>
                <a:gd name="T8" fmla="*/ 1627187 w 2443615"/>
                <a:gd name="T9" fmla="*/ 590261 h 2406492"/>
                <a:gd name="T10" fmla="*/ 1493928 w 2443615"/>
                <a:gd name="T11" fmla="*/ 0 h 2406492"/>
                <a:gd name="T12" fmla="*/ 1760447 w 2443615"/>
                <a:gd name="T13" fmla="*/ 0 h 2406492"/>
                <a:gd name="T14" fmla="*/ 1818372 w 2443615"/>
                <a:gd name="T15" fmla="*/ 328578 h 2406492"/>
                <a:gd name="T16" fmla="*/ 2316511 w 2443615"/>
                <a:gd name="T17" fmla="*/ 509897 h 2406492"/>
                <a:gd name="T18" fmla="*/ 2572074 w 2443615"/>
                <a:gd name="T19" fmla="*/ 295429 h 2406492"/>
                <a:gd name="T20" fmla="*/ 2776238 w 2443615"/>
                <a:gd name="T21" fmla="*/ 466757 h 2406492"/>
                <a:gd name="T22" fmla="*/ 2609420 w 2443615"/>
                <a:gd name="T23" fmla="*/ 755696 h 2406492"/>
                <a:gd name="T24" fmla="*/ 2874472 w 2443615"/>
                <a:gd name="T25" fmla="*/ 1214814 h 2406492"/>
                <a:gd name="T26" fmla="*/ 3208095 w 2443615"/>
                <a:gd name="T27" fmla="*/ 1214806 h 2406492"/>
                <a:gd name="T28" fmla="*/ 3254375 w 2443615"/>
                <a:gd name="T29" fmla="*/ 1477295 h 2406492"/>
                <a:gd name="T30" fmla="*/ 2940871 w 2443615"/>
                <a:gd name="T31" fmla="*/ 1591400 h 2406492"/>
                <a:gd name="T32" fmla="*/ 2848819 w 2443615"/>
                <a:gd name="T33" fmla="*/ 2113491 h 2406492"/>
                <a:gd name="T34" fmla="*/ 3104393 w 2443615"/>
                <a:gd name="T35" fmla="*/ 2327948 h 2406492"/>
                <a:gd name="T36" fmla="*/ 2971135 w 2443615"/>
                <a:gd name="T37" fmla="*/ 2558777 h 2406492"/>
                <a:gd name="T38" fmla="*/ 2657636 w 2443615"/>
                <a:gd name="T39" fmla="*/ 2444655 h 2406492"/>
                <a:gd name="T40" fmla="*/ 2251550 w 2443615"/>
                <a:gd name="T41" fmla="*/ 2785425 h 2406492"/>
                <a:gd name="T42" fmla="*/ 2309492 w 2443615"/>
                <a:gd name="T43" fmla="*/ 3114000 h 2406492"/>
                <a:gd name="T44" fmla="*/ 2059045 w 2443615"/>
                <a:gd name="T45" fmla="*/ 3205162 h 2406492"/>
                <a:gd name="T46" fmla="*/ 1892240 w 2443615"/>
                <a:gd name="T47" fmla="*/ 2916213 h 2406492"/>
                <a:gd name="T48" fmla="*/ 1362133 w 2443615"/>
                <a:gd name="T49" fmla="*/ 2916213 h 2406492"/>
                <a:gd name="T50" fmla="*/ 1195331 w 2443615"/>
                <a:gd name="T51" fmla="*/ 3205162 h 2406492"/>
                <a:gd name="T52" fmla="*/ 944884 w 2443615"/>
                <a:gd name="T53" fmla="*/ 3114000 h 2406492"/>
                <a:gd name="T54" fmla="*/ 1002826 w 2443615"/>
                <a:gd name="T55" fmla="*/ 2785425 h 2406492"/>
                <a:gd name="T56" fmla="*/ 596742 w 2443615"/>
                <a:gd name="T57" fmla="*/ 2444655 h 2406492"/>
                <a:gd name="T58" fmla="*/ 283242 w 2443615"/>
                <a:gd name="T59" fmla="*/ 2558777 h 2406492"/>
                <a:gd name="T60" fmla="*/ 149982 w 2443615"/>
                <a:gd name="T61" fmla="*/ 2327948 h 2406492"/>
                <a:gd name="T62" fmla="*/ 405556 w 2443615"/>
                <a:gd name="T63" fmla="*/ 2113491 h 2406492"/>
                <a:gd name="T64" fmla="*/ 313504 w 2443615"/>
                <a:gd name="T65" fmla="*/ 1591400 h 2406492"/>
                <a:gd name="T66" fmla="*/ 0 w 2443615"/>
                <a:gd name="T67" fmla="*/ 1477295 h 2406492"/>
                <a:gd name="T68" fmla="*/ 46280 w 2443615"/>
                <a:gd name="T69" fmla="*/ 1214806 h 2406492"/>
                <a:gd name="T70" fmla="*/ 379902 w 2443615"/>
                <a:gd name="T71" fmla="*/ 1214814 h 2406492"/>
                <a:gd name="T72" fmla="*/ 644955 w 2443615"/>
                <a:gd name="T73" fmla="*/ 755696 h 2406492"/>
                <a:gd name="T74" fmla="*/ 478137 w 2443615"/>
                <a:gd name="T75" fmla="*/ 466757 h 2406492"/>
                <a:gd name="T76" fmla="*/ 682303 w 2443615"/>
                <a:gd name="T77" fmla="*/ 295429 h 2406492"/>
                <a:gd name="T78" fmla="*/ 937866 w 2443615"/>
                <a:gd name="T79" fmla="*/ 509897 h 2406492"/>
                <a:gd name="T80" fmla="*/ 1436003 w 2443615"/>
                <a:gd name="T81" fmla="*/ 328578 h 2406492"/>
                <a:gd name="T82" fmla="*/ 1493928 w 2443615"/>
                <a:gd name="T83" fmla="*/ 0 h 24064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01445" tIns="575655" rIns="501445" bIns="614746" anchor="ctr"/>
            <a:lstStyle/>
            <a:p>
              <a:endParaRPr lang="zh-CN" altLang="en-US"/>
            </a:p>
          </p:txBody>
        </p:sp>
        <p:sp>
          <p:nvSpPr>
            <p:cNvPr id="33" name="KSO_Shape">
              <a:extLst>
                <a:ext uri="{FF2B5EF4-FFF2-40B4-BE49-F238E27FC236}">
                  <a16:creationId xmlns:a16="http://schemas.microsoft.com/office/drawing/2014/main" id="{4EAD5EC6-DACD-4E9D-8D9C-0B5EF500FC46}"/>
                </a:ext>
              </a:extLst>
            </p:cNvPr>
            <p:cNvSpPr/>
            <p:nvPr/>
          </p:nvSpPr>
          <p:spPr bwMode="auto">
            <a:xfrm>
              <a:off x="7097713" y="3683000"/>
              <a:ext cx="1104900" cy="1049338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7750366-401A-478A-A5BF-FC81C55EF5AC}"/>
              </a:ext>
            </a:extLst>
          </p:cNvPr>
          <p:cNvGrpSpPr/>
          <p:nvPr/>
        </p:nvGrpSpPr>
        <p:grpSpPr>
          <a:xfrm>
            <a:off x="6169025" y="2018507"/>
            <a:ext cx="2206625" cy="2173287"/>
            <a:chOff x="4267200" y="1751013"/>
            <a:chExt cx="2206625" cy="217328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KSO_Shape">
              <a:extLst>
                <a:ext uri="{FF2B5EF4-FFF2-40B4-BE49-F238E27FC236}">
                  <a16:creationId xmlns:a16="http://schemas.microsoft.com/office/drawing/2014/main" id="{6F1B4409-1091-422C-96E6-3A04D89B1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1751013"/>
              <a:ext cx="2206625" cy="2173287"/>
            </a:xfrm>
            <a:custGeom>
              <a:avLst/>
              <a:gdLst>
                <a:gd name="T0" fmla="*/ 1103312 w 2443615"/>
                <a:gd name="T1" fmla="*/ 400231 h 2406492"/>
                <a:gd name="T2" fmla="*/ 399109 w 2443615"/>
                <a:gd name="T3" fmla="*/ 1104494 h 2406492"/>
                <a:gd name="T4" fmla="*/ 1103312 w 2443615"/>
                <a:gd name="T5" fmla="*/ 1808757 h 2406492"/>
                <a:gd name="T6" fmla="*/ 1807515 w 2443615"/>
                <a:gd name="T7" fmla="*/ 1104494 h 2406492"/>
                <a:gd name="T8" fmla="*/ 1103312 w 2443615"/>
                <a:gd name="T9" fmla="*/ 400231 h 2406492"/>
                <a:gd name="T10" fmla="*/ 1012956 w 2443615"/>
                <a:gd name="T11" fmla="*/ 0 h 2406492"/>
                <a:gd name="T12" fmla="*/ 1193669 w 2443615"/>
                <a:gd name="T13" fmla="*/ 0 h 2406492"/>
                <a:gd name="T14" fmla="*/ 1232945 w 2443615"/>
                <a:gd name="T15" fmla="*/ 222795 h 2406492"/>
                <a:gd name="T16" fmla="*/ 1570707 w 2443615"/>
                <a:gd name="T17" fmla="*/ 345740 h 2406492"/>
                <a:gd name="T18" fmla="*/ 1743992 w 2443615"/>
                <a:gd name="T19" fmla="*/ 200318 h 2406492"/>
                <a:gd name="T20" fmla="*/ 1882425 w 2443615"/>
                <a:gd name="T21" fmla="*/ 316488 h 2406492"/>
                <a:gd name="T22" fmla="*/ 1769314 w 2443615"/>
                <a:gd name="T23" fmla="*/ 512406 h 2406492"/>
                <a:gd name="T24" fmla="*/ 1949032 w 2443615"/>
                <a:gd name="T25" fmla="*/ 823715 h 2406492"/>
                <a:gd name="T26" fmla="*/ 2175245 w 2443615"/>
                <a:gd name="T27" fmla="*/ 823710 h 2406492"/>
                <a:gd name="T28" fmla="*/ 2206625 w 2443615"/>
                <a:gd name="T29" fmla="*/ 1001692 h 2406492"/>
                <a:gd name="T30" fmla="*/ 1994054 w 2443615"/>
                <a:gd name="T31" fmla="*/ 1079062 h 2406492"/>
                <a:gd name="T32" fmla="*/ 1931638 w 2443615"/>
                <a:gd name="T33" fmla="*/ 1433070 h 2406492"/>
                <a:gd name="T34" fmla="*/ 2104930 w 2443615"/>
                <a:gd name="T35" fmla="*/ 1578484 h 2406492"/>
                <a:gd name="T36" fmla="*/ 2014574 w 2443615"/>
                <a:gd name="T37" fmla="*/ 1735000 h 2406492"/>
                <a:gd name="T38" fmla="*/ 1802007 w 2443615"/>
                <a:gd name="T39" fmla="*/ 1657619 h 2406492"/>
                <a:gd name="T40" fmla="*/ 1526661 w 2443615"/>
                <a:gd name="T41" fmla="*/ 1888681 h 2406492"/>
                <a:gd name="T42" fmla="*/ 1565948 w 2443615"/>
                <a:gd name="T43" fmla="*/ 2111474 h 2406492"/>
                <a:gd name="T44" fmla="*/ 1396133 w 2443615"/>
                <a:gd name="T45" fmla="*/ 2173287 h 2406492"/>
                <a:gd name="T46" fmla="*/ 1283031 w 2443615"/>
                <a:gd name="T47" fmla="*/ 1977363 h 2406492"/>
                <a:gd name="T48" fmla="*/ 923593 w 2443615"/>
                <a:gd name="T49" fmla="*/ 1977363 h 2406492"/>
                <a:gd name="T50" fmla="*/ 810493 w 2443615"/>
                <a:gd name="T51" fmla="*/ 2173287 h 2406492"/>
                <a:gd name="T52" fmla="*/ 640678 w 2443615"/>
                <a:gd name="T53" fmla="*/ 2111474 h 2406492"/>
                <a:gd name="T54" fmla="*/ 679965 w 2443615"/>
                <a:gd name="T55" fmla="*/ 1888681 h 2406492"/>
                <a:gd name="T56" fmla="*/ 404620 w 2443615"/>
                <a:gd name="T57" fmla="*/ 1657619 h 2406492"/>
                <a:gd name="T58" fmla="*/ 192052 w 2443615"/>
                <a:gd name="T59" fmla="*/ 1735000 h 2406492"/>
                <a:gd name="T60" fmla="*/ 101695 w 2443615"/>
                <a:gd name="T61" fmla="*/ 1578484 h 2406492"/>
                <a:gd name="T62" fmla="*/ 274987 w 2443615"/>
                <a:gd name="T63" fmla="*/ 1433070 h 2406492"/>
                <a:gd name="T64" fmla="*/ 212571 w 2443615"/>
                <a:gd name="T65" fmla="*/ 1079062 h 2406492"/>
                <a:gd name="T66" fmla="*/ 0 w 2443615"/>
                <a:gd name="T67" fmla="*/ 1001692 h 2406492"/>
                <a:gd name="T68" fmla="*/ 31380 w 2443615"/>
                <a:gd name="T69" fmla="*/ 823710 h 2406492"/>
                <a:gd name="T70" fmla="*/ 257592 w 2443615"/>
                <a:gd name="T71" fmla="*/ 823715 h 2406492"/>
                <a:gd name="T72" fmla="*/ 437311 w 2443615"/>
                <a:gd name="T73" fmla="*/ 512406 h 2406492"/>
                <a:gd name="T74" fmla="*/ 324200 w 2443615"/>
                <a:gd name="T75" fmla="*/ 316488 h 2406492"/>
                <a:gd name="T76" fmla="*/ 462634 w 2443615"/>
                <a:gd name="T77" fmla="*/ 200318 h 2406492"/>
                <a:gd name="T78" fmla="*/ 635919 w 2443615"/>
                <a:gd name="T79" fmla="*/ 345740 h 2406492"/>
                <a:gd name="T80" fmla="*/ 973680 w 2443615"/>
                <a:gd name="T81" fmla="*/ 222795 h 2406492"/>
                <a:gd name="T82" fmla="*/ 1012956 w 2443615"/>
                <a:gd name="T83" fmla="*/ 0 h 24064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01445" tIns="575655" rIns="501445" bIns="614746" anchor="ctr"/>
            <a:lstStyle/>
            <a:p>
              <a:endParaRPr lang="zh-CN" altLang="en-US"/>
            </a:p>
          </p:txBody>
        </p:sp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DFCD2ADC-59CB-4B6C-A3D5-8E2B04095E77}"/>
                </a:ext>
              </a:extLst>
            </p:cNvPr>
            <p:cNvSpPr/>
            <p:nvPr/>
          </p:nvSpPr>
          <p:spPr bwMode="auto">
            <a:xfrm>
              <a:off x="4922838" y="2532063"/>
              <a:ext cx="895350" cy="611187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C0F7A78-0C1B-4145-B72E-BAB954755426}"/>
              </a:ext>
            </a:extLst>
          </p:cNvPr>
          <p:cNvGrpSpPr/>
          <p:nvPr/>
        </p:nvGrpSpPr>
        <p:grpSpPr>
          <a:xfrm>
            <a:off x="5129213" y="3904457"/>
            <a:ext cx="1627187" cy="1601787"/>
            <a:chOff x="3227388" y="3636963"/>
            <a:chExt cx="1627187" cy="160178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F5606B07-E7D0-423D-8B6C-0E7AC7393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7388" y="3636963"/>
              <a:ext cx="1627187" cy="1601787"/>
            </a:xfrm>
            <a:custGeom>
              <a:avLst/>
              <a:gdLst>
                <a:gd name="T0" fmla="*/ 813593 w 2443615"/>
                <a:gd name="T1" fmla="*/ 294984 h 2406492"/>
                <a:gd name="T2" fmla="*/ 294307 w 2443615"/>
                <a:gd name="T3" fmla="*/ 814050 h 2406492"/>
                <a:gd name="T4" fmla="*/ 813593 w 2443615"/>
                <a:gd name="T5" fmla="*/ 1333116 h 2406492"/>
                <a:gd name="T6" fmla="*/ 1332879 w 2443615"/>
                <a:gd name="T7" fmla="*/ 814050 h 2406492"/>
                <a:gd name="T8" fmla="*/ 813593 w 2443615"/>
                <a:gd name="T9" fmla="*/ 294984 h 2406492"/>
                <a:gd name="T10" fmla="*/ 746964 w 2443615"/>
                <a:gd name="T11" fmla="*/ 0 h 2406492"/>
                <a:gd name="T12" fmla="*/ 880223 w 2443615"/>
                <a:gd name="T13" fmla="*/ 0 h 2406492"/>
                <a:gd name="T14" fmla="*/ 909185 w 2443615"/>
                <a:gd name="T15" fmla="*/ 164208 h 2406492"/>
                <a:gd name="T16" fmla="*/ 1158255 w 2443615"/>
                <a:gd name="T17" fmla="*/ 254822 h 2406492"/>
                <a:gd name="T18" fmla="*/ 1286037 w 2443615"/>
                <a:gd name="T19" fmla="*/ 147641 h 2406492"/>
                <a:gd name="T20" fmla="*/ 1388119 w 2443615"/>
                <a:gd name="T21" fmla="*/ 233263 h 2406492"/>
                <a:gd name="T22" fmla="*/ 1304709 w 2443615"/>
                <a:gd name="T23" fmla="*/ 377661 h 2406492"/>
                <a:gd name="T24" fmla="*/ 1437236 w 2443615"/>
                <a:gd name="T25" fmla="*/ 607106 h 2406492"/>
                <a:gd name="T26" fmla="*/ 1604047 w 2443615"/>
                <a:gd name="T27" fmla="*/ 607102 h 2406492"/>
                <a:gd name="T28" fmla="*/ 1627187 w 2443615"/>
                <a:gd name="T29" fmla="*/ 738281 h 2406492"/>
                <a:gd name="T30" fmla="*/ 1470435 w 2443615"/>
                <a:gd name="T31" fmla="*/ 795306 h 2406492"/>
                <a:gd name="T32" fmla="*/ 1424409 w 2443615"/>
                <a:gd name="T33" fmla="*/ 1056222 h 2406492"/>
                <a:gd name="T34" fmla="*/ 1552196 w 2443615"/>
                <a:gd name="T35" fmla="*/ 1163397 h 2406492"/>
                <a:gd name="T36" fmla="*/ 1485567 w 2443615"/>
                <a:gd name="T37" fmla="*/ 1278755 h 2406492"/>
                <a:gd name="T38" fmla="*/ 1328817 w 2443615"/>
                <a:gd name="T39" fmla="*/ 1221722 h 2406492"/>
                <a:gd name="T40" fmla="*/ 1125775 w 2443615"/>
                <a:gd name="T41" fmla="*/ 1392022 h 2406492"/>
                <a:gd name="T42" fmla="*/ 1154746 w 2443615"/>
                <a:gd name="T43" fmla="*/ 1556229 h 2406492"/>
                <a:gd name="T44" fmla="*/ 1029522 w 2443615"/>
                <a:gd name="T45" fmla="*/ 1601787 h 2406492"/>
                <a:gd name="T46" fmla="*/ 946120 w 2443615"/>
                <a:gd name="T47" fmla="*/ 1457384 h 2406492"/>
                <a:gd name="T48" fmla="*/ 681066 w 2443615"/>
                <a:gd name="T49" fmla="*/ 1457384 h 2406492"/>
                <a:gd name="T50" fmla="*/ 597665 w 2443615"/>
                <a:gd name="T51" fmla="*/ 1601787 h 2406492"/>
                <a:gd name="T52" fmla="*/ 472442 w 2443615"/>
                <a:gd name="T53" fmla="*/ 1556229 h 2406492"/>
                <a:gd name="T54" fmla="*/ 501413 w 2443615"/>
                <a:gd name="T55" fmla="*/ 1392022 h 2406492"/>
                <a:gd name="T56" fmla="*/ 298371 w 2443615"/>
                <a:gd name="T57" fmla="*/ 1221722 h 2406492"/>
                <a:gd name="T58" fmla="*/ 141621 w 2443615"/>
                <a:gd name="T59" fmla="*/ 1278755 h 2406492"/>
                <a:gd name="T60" fmla="*/ 74991 w 2443615"/>
                <a:gd name="T61" fmla="*/ 1163397 h 2406492"/>
                <a:gd name="T62" fmla="*/ 202778 w 2443615"/>
                <a:gd name="T63" fmla="*/ 1056222 h 2406492"/>
                <a:gd name="T64" fmla="*/ 156752 w 2443615"/>
                <a:gd name="T65" fmla="*/ 795306 h 2406492"/>
                <a:gd name="T66" fmla="*/ 0 w 2443615"/>
                <a:gd name="T67" fmla="*/ 738281 h 2406492"/>
                <a:gd name="T68" fmla="*/ 23140 w 2443615"/>
                <a:gd name="T69" fmla="*/ 607102 h 2406492"/>
                <a:gd name="T70" fmla="*/ 189951 w 2443615"/>
                <a:gd name="T71" fmla="*/ 607106 h 2406492"/>
                <a:gd name="T72" fmla="*/ 322478 w 2443615"/>
                <a:gd name="T73" fmla="*/ 377661 h 2406492"/>
                <a:gd name="T74" fmla="*/ 239068 w 2443615"/>
                <a:gd name="T75" fmla="*/ 233263 h 2406492"/>
                <a:gd name="T76" fmla="*/ 341151 w 2443615"/>
                <a:gd name="T77" fmla="*/ 147641 h 2406492"/>
                <a:gd name="T78" fmla="*/ 468933 w 2443615"/>
                <a:gd name="T79" fmla="*/ 254822 h 2406492"/>
                <a:gd name="T80" fmla="*/ 718002 w 2443615"/>
                <a:gd name="T81" fmla="*/ 164208 h 2406492"/>
                <a:gd name="T82" fmla="*/ 746964 w 2443615"/>
                <a:gd name="T83" fmla="*/ 0 h 24064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01445" tIns="575655" rIns="501445" bIns="614746" anchor="ctr"/>
            <a:lstStyle/>
            <a:p>
              <a:endParaRPr lang="zh-CN" altLang="en-US"/>
            </a:p>
          </p:txBody>
        </p:sp>
        <p:sp>
          <p:nvSpPr>
            <p:cNvPr id="35" name="KSO_Shape">
              <a:extLst>
                <a:ext uri="{FF2B5EF4-FFF2-40B4-BE49-F238E27FC236}">
                  <a16:creationId xmlns:a16="http://schemas.microsoft.com/office/drawing/2014/main" id="{1942B4B5-1293-4740-95F9-82541AD90756}"/>
                </a:ext>
              </a:extLst>
            </p:cNvPr>
            <p:cNvSpPr/>
            <p:nvPr/>
          </p:nvSpPr>
          <p:spPr bwMode="auto">
            <a:xfrm>
              <a:off x="3735388" y="4108450"/>
              <a:ext cx="666750" cy="658813"/>
            </a:xfrm>
            <a:custGeom>
              <a:avLst/>
              <a:gdLst>
                <a:gd name="T0" fmla="*/ 1597444 w 2032000"/>
                <a:gd name="T1" fmla="*/ 1645672 h 2008188"/>
                <a:gd name="T2" fmla="*/ 1652353 w 2032000"/>
                <a:gd name="T3" fmla="*/ 1676888 h 2008188"/>
                <a:gd name="T4" fmla="*/ 1871609 w 2032000"/>
                <a:gd name="T5" fmla="*/ 1719485 h 2008188"/>
                <a:gd name="T6" fmla="*/ 1360910 w 2032000"/>
                <a:gd name="T7" fmla="*/ 1744813 h 2008188"/>
                <a:gd name="T8" fmla="*/ 936837 w 2032000"/>
                <a:gd name="T9" fmla="*/ 1684544 h 2008188"/>
                <a:gd name="T10" fmla="*/ 956838 w 2032000"/>
                <a:gd name="T11" fmla="*/ 1648912 h 2008188"/>
                <a:gd name="T12" fmla="*/ 966352 w 2032000"/>
                <a:gd name="T13" fmla="*/ 1683940 h 2008188"/>
                <a:gd name="T14" fmla="*/ 1220099 w 2032000"/>
                <a:gd name="T15" fmla="*/ 1779974 h 2008188"/>
                <a:gd name="T16" fmla="*/ 712866 w 2032000"/>
                <a:gd name="T17" fmla="*/ 1689985 h 2008188"/>
                <a:gd name="T18" fmla="*/ 246101 w 2032000"/>
                <a:gd name="T19" fmla="*/ 1675121 h 2008188"/>
                <a:gd name="T20" fmla="*/ 310806 w 2032000"/>
                <a:gd name="T21" fmla="*/ 1642432 h 2008188"/>
                <a:gd name="T22" fmla="*/ 414491 w 2032000"/>
                <a:gd name="T23" fmla="*/ 1610425 h 2008188"/>
                <a:gd name="T24" fmla="*/ 556322 w 2032000"/>
                <a:gd name="T25" fmla="*/ 1840761 h 2008188"/>
                <a:gd name="T26" fmla="*/ 72253 w 2032000"/>
                <a:gd name="T27" fmla="*/ 1652440 h 2008188"/>
                <a:gd name="T28" fmla="*/ 1718751 w 2032000"/>
                <a:gd name="T29" fmla="*/ 1327617 h 2008188"/>
                <a:gd name="T30" fmla="*/ 1754684 w 2032000"/>
                <a:gd name="T31" fmla="*/ 1443411 h 2008188"/>
                <a:gd name="T32" fmla="*/ 1707465 w 2032000"/>
                <a:gd name="T33" fmla="*/ 1562778 h 2008188"/>
                <a:gd name="T34" fmla="*/ 1584518 w 2032000"/>
                <a:gd name="T35" fmla="*/ 1601774 h 2008188"/>
                <a:gd name="T36" fmla="*/ 1510868 w 2032000"/>
                <a:gd name="T37" fmla="*/ 1481216 h 2008188"/>
                <a:gd name="T38" fmla="*/ 1507899 w 2032000"/>
                <a:gd name="T39" fmla="*/ 1386854 h 2008188"/>
                <a:gd name="T40" fmla="*/ 951757 w 2032000"/>
                <a:gd name="T41" fmla="*/ 1290408 h 2008188"/>
                <a:gd name="T42" fmla="*/ 1069735 w 2032000"/>
                <a:gd name="T43" fmla="*/ 1394593 h 2008188"/>
                <a:gd name="T44" fmla="*/ 1065852 w 2032000"/>
                <a:gd name="T45" fmla="*/ 1483598 h 2008188"/>
                <a:gd name="T46" fmla="*/ 988195 w 2032000"/>
                <a:gd name="T47" fmla="*/ 1604155 h 2008188"/>
                <a:gd name="T48" fmla="*/ 866034 w 2032000"/>
                <a:gd name="T49" fmla="*/ 1558015 h 2008188"/>
                <a:gd name="T50" fmla="*/ 821531 w 2032000"/>
                <a:gd name="T51" fmla="*/ 1431803 h 2008188"/>
                <a:gd name="T52" fmla="*/ 866632 w 2032000"/>
                <a:gd name="T53" fmla="*/ 1319878 h 2008188"/>
                <a:gd name="T54" fmla="*/ 359455 w 2032000"/>
                <a:gd name="T55" fmla="*/ 1316306 h 2008188"/>
                <a:gd name="T56" fmla="*/ 408681 w 2032000"/>
                <a:gd name="T57" fmla="*/ 1428528 h 2008188"/>
                <a:gd name="T58" fmla="*/ 371091 w 2032000"/>
                <a:gd name="T59" fmla="*/ 1548490 h 2008188"/>
                <a:gd name="T60" fmla="*/ 252650 w 2032000"/>
                <a:gd name="T61" fmla="*/ 1608620 h 2008188"/>
                <a:gd name="T62" fmla="*/ 166430 w 2032000"/>
                <a:gd name="T63" fmla="*/ 1486574 h 2008188"/>
                <a:gd name="T64" fmla="*/ 161955 w 2032000"/>
                <a:gd name="T65" fmla="*/ 1402928 h 2008188"/>
                <a:gd name="T66" fmla="*/ 270252 w 2032000"/>
                <a:gd name="T67" fmla="*/ 1291003 h 2008188"/>
                <a:gd name="T68" fmla="*/ 970062 w 2032000"/>
                <a:gd name="T69" fmla="*/ 1212394 h 2008188"/>
                <a:gd name="T70" fmla="*/ 918270 w 2032000"/>
                <a:gd name="T71" fmla="*/ 1196587 h 2008188"/>
                <a:gd name="T72" fmla="*/ 1170357 w 2032000"/>
                <a:gd name="T73" fmla="*/ 915943 h 2008188"/>
                <a:gd name="T74" fmla="*/ 1541028 w 2032000"/>
                <a:gd name="T75" fmla="*/ 1039285 h 2008188"/>
                <a:gd name="T76" fmla="*/ 1644256 w 2032000"/>
                <a:gd name="T77" fmla="*/ 1115554 h 2008188"/>
                <a:gd name="T78" fmla="*/ 1612425 w 2032000"/>
                <a:gd name="T79" fmla="*/ 1254984 h 2008188"/>
                <a:gd name="T80" fmla="*/ 1560959 w 2032000"/>
                <a:gd name="T81" fmla="*/ 1100062 h 2008188"/>
                <a:gd name="T82" fmla="*/ 1137931 w 2032000"/>
                <a:gd name="T83" fmla="*/ 1050606 h 2008188"/>
                <a:gd name="T84" fmla="*/ 1144774 w 2032000"/>
                <a:gd name="T85" fmla="*/ 908197 h 2008188"/>
                <a:gd name="T86" fmla="*/ 769147 w 2032000"/>
                <a:gd name="T87" fmla="*/ 1048223 h 2008188"/>
                <a:gd name="T88" fmla="*/ 665918 w 2032000"/>
                <a:gd name="T89" fmla="*/ 1124194 h 2008188"/>
                <a:gd name="T90" fmla="*/ 295248 w 2032000"/>
                <a:gd name="T91" fmla="*/ 1248131 h 2008188"/>
                <a:gd name="T92" fmla="*/ 247352 w 2032000"/>
                <a:gd name="T93" fmla="*/ 1157264 h 2008188"/>
                <a:gd name="T94" fmla="*/ 328567 w 2032000"/>
                <a:gd name="T95" fmla="*/ 1070865 h 2008188"/>
                <a:gd name="T96" fmla="*/ 718573 w 2032000"/>
                <a:gd name="T97" fmla="*/ 927562 h 2008188"/>
                <a:gd name="T98" fmla="*/ 893970 w 2032000"/>
                <a:gd name="T99" fmla="*/ 556239 h 2008188"/>
                <a:gd name="T100" fmla="*/ 983187 w 2032000"/>
                <a:gd name="T101" fmla="*/ 527857 h 2008188"/>
                <a:gd name="T102" fmla="*/ 980792 w 2032000"/>
                <a:gd name="T103" fmla="*/ 582232 h 2008188"/>
                <a:gd name="T104" fmla="*/ 1344233 w 2032000"/>
                <a:gd name="T105" fmla="*/ 691790 h 2008188"/>
                <a:gd name="T106" fmla="*/ 589922 w 2032000"/>
                <a:gd name="T107" fmla="*/ 615884 h 2008188"/>
                <a:gd name="T108" fmla="*/ 983498 w 2032000"/>
                <a:gd name="T109" fmla="*/ 2684 h 2008188"/>
                <a:gd name="T110" fmla="*/ 1128682 w 2032000"/>
                <a:gd name="T111" fmla="*/ 120783 h 2008188"/>
                <a:gd name="T112" fmla="*/ 1146568 w 2032000"/>
                <a:gd name="T113" fmla="*/ 244847 h 2008188"/>
                <a:gd name="T114" fmla="*/ 1078598 w 2032000"/>
                <a:gd name="T115" fmla="*/ 402908 h 2008188"/>
                <a:gd name="T116" fmla="*/ 896447 w 2032000"/>
                <a:gd name="T117" fmla="*/ 460168 h 2008188"/>
                <a:gd name="T118" fmla="*/ 790614 w 2032000"/>
                <a:gd name="T119" fmla="*/ 290177 h 2008188"/>
                <a:gd name="T120" fmla="*/ 785844 w 2032000"/>
                <a:gd name="T121" fmla="*/ 179236 h 2008188"/>
                <a:gd name="T122" fmla="*/ 853220 w 2032000"/>
                <a:gd name="T123" fmla="*/ 28928 h 20081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32000" h="2008188">
                  <a:moveTo>
                    <a:pt x="1620816" y="1697038"/>
                  </a:moveTo>
                  <a:lnTo>
                    <a:pt x="1620867" y="1697102"/>
                  </a:lnTo>
                  <a:lnTo>
                    <a:pt x="1697900" y="1869077"/>
                  </a:lnTo>
                  <a:lnTo>
                    <a:pt x="1718975" y="1797019"/>
                  </a:lnTo>
                  <a:lnTo>
                    <a:pt x="1717237" y="1796753"/>
                  </a:lnTo>
                  <a:lnTo>
                    <a:pt x="1713121" y="1795497"/>
                  </a:lnTo>
                  <a:lnTo>
                    <a:pt x="1709639" y="1794241"/>
                  </a:lnTo>
                  <a:lnTo>
                    <a:pt x="1706156" y="1792670"/>
                  </a:lnTo>
                  <a:lnTo>
                    <a:pt x="1703307" y="1790785"/>
                  </a:lnTo>
                  <a:lnTo>
                    <a:pt x="1700141" y="1788901"/>
                  </a:lnTo>
                  <a:lnTo>
                    <a:pt x="1697608" y="1786702"/>
                  </a:lnTo>
                  <a:lnTo>
                    <a:pt x="1694759" y="1784189"/>
                  </a:lnTo>
                  <a:lnTo>
                    <a:pt x="1692542" y="1781990"/>
                  </a:lnTo>
                  <a:lnTo>
                    <a:pt x="1688427" y="1776965"/>
                  </a:lnTo>
                  <a:lnTo>
                    <a:pt x="1684944" y="1771625"/>
                  </a:lnTo>
                  <a:lnTo>
                    <a:pt x="1682095" y="1766599"/>
                  </a:lnTo>
                  <a:lnTo>
                    <a:pt x="1679879" y="1761574"/>
                  </a:lnTo>
                  <a:lnTo>
                    <a:pt x="1678296" y="1756862"/>
                  </a:lnTo>
                  <a:lnTo>
                    <a:pt x="1677029" y="1752464"/>
                  </a:lnTo>
                  <a:lnTo>
                    <a:pt x="1675130" y="1745868"/>
                  </a:lnTo>
                  <a:lnTo>
                    <a:pt x="1674813" y="1743669"/>
                  </a:lnTo>
                  <a:lnTo>
                    <a:pt x="1677662" y="1744926"/>
                  </a:lnTo>
                  <a:lnTo>
                    <a:pt x="1685261" y="1748695"/>
                  </a:lnTo>
                  <a:lnTo>
                    <a:pt x="1690643" y="1750894"/>
                  </a:lnTo>
                  <a:lnTo>
                    <a:pt x="1696975" y="1753407"/>
                  </a:lnTo>
                  <a:lnTo>
                    <a:pt x="1703940" y="1755291"/>
                  </a:lnTo>
                  <a:lnTo>
                    <a:pt x="1711538" y="1756862"/>
                  </a:lnTo>
                  <a:lnTo>
                    <a:pt x="1719770" y="1758118"/>
                  </a:lnTo>
                  <a:lnTo>
                    <a:pt x="1728951" y="1758747"/>
                  </a:lnTo>
                  <a:lnTo>
                    <a:pt x="1733383" y="1758747"/>
                  </a:lnTo>
                  <a:lnTo>
                    <a:pt x="1737816" y="1758747"/>
                  </a:lnTo>
                  <a:lnTo>
                    <a:pt x="1742565" y="1758432"/>
                  </a:lnTo>
                  <a:lnTo>
                    <a:pt x="1747630" y="1757490"/>
                  </a:lnTo>
                  <a:lnTo>
                    <a:pt x="1752062" y="1756862"/>
                  </a:lnTo>
                  <a:lnTo>
                    <a:pt x="1757128" y="1755605"/>
                  </a:lnTo>
                  <a:lnTo>
                    <a:pt x="1761877" y="1754035"/>
                  </a:lnTo>
                  <a:lnTo>
                    <a:pt x="1766942" y="1751836"/>
                  </a:lnTo>
                  <a:lnTo>
                    <a:pt x="1771375" y="1749637"/>
                  </a:lnTo>
                  <a:lnTo>
                    <a:pt x="1776124" y="1747125"/>
                  </a:lnTo>
                  <a:lnTo>
                    <a:pt x="1781189" y="1743669"/>
                  </a:lnTo>
                  <a:lnTo>
                    <a:pt x="1785938" y="1739900"/>
                  </a:lnTo>
                  <a:lnTo>
                    <a:pt x="1785622" y="1742727"/>
                  </a:lnTo>
                  <a:lnTo>
                    <a:pt x="1784355" y="1749009"/>
                  </a:lnTo>
                  <a:lnTo>
                    <a:pt x="1783089" y="1753407"/>
                  </a:lnTo>
                  <a:lnTo>
                    <a:pt x="1781822" y="1758118"/>
                  </a:lnTo>
                  <a:lnTo>
                    <a:pt x="1780239" y="1763144"/>
                  </a:lnTo>
                  <a:lnTo>
                    <a:pt x="1777707" y="1768484"/>
                  </a:lnTo>
                  <a:lnTo>
                    <a:pt x="1774857" y="1774138"/>
                  </a:lnTo>
                  <a:lnTo>
                    <a:pt x="1771375" y="1779163"/>
                  </a:lnTo>
                  <a:lnTo>
                    <a:pt x="1767259" y="1783875"/>
                  </a:lnTo>
                  <a:lnTo>
                    <a:pt x="1764726" y="1786388"/>
                  </a:lnTo>
                  <a:lnTo>
                    <a:pt x="1762510" y="1788587"/>
                  </a:lnTo>
                  <a:lnTo>
                    <a:pt x="1759977" y="1790471"/>
                  </a:lnTo>
                  <a:lnTo>
                    <a:pt x="1756811" y="1792356"/>
                  </a:lnTo>
                  <a:lnTo>
                    <a:pt x="1753962" y="1793927"/>
                  </a:lnTo>
                  <a:lnTo>
                    <a:pt x="1750479" y="1795497"/>
                  </a:lnTo>
                  <a:lnTo>
                    <a:pt x="1748394" y="1796061"/>
                  </a:lnTo>
                  <a:lnTo>
                    <a:pt x="1759510" y="1866209"/>
                  </a:lnTo>
                  <a:lnTo>
                    <a:pt x="1844644" y="1698694"/>
                  </a:lnTo>
                  <a:lnTo>
                    <a:pt x="1844694" y="1698627"/>
                  </a:lnTo>
                  <a:lnTo>
                    <a:pt x="1856142" y="1704984"/>
                  </a:lnTo>
                  <a:lnTo>
                    <a:pt x="1867590" y="1711340"/>
                  </a:lnTo>
                  <a:lnTo>
                    <a:pt x="1878403" y="1717697"/>
                  </a:lnTo>
                  <a:lnTo>
                    <a:pt x="1888579" y="1724053"/>
                  </a:lnTo>
                  <a:lnTo>
                    <a:pt x="1898755" y="1730728"/>
                  </a:lnTo>
                  <a:lnTo>
                    <a:pt x="1908931" y="1737402"/>
                  </a:lnTo>
                  <a:lnTo>
                    <a:pt x="1918153" y="1744394"/>
                  </a:lnTo>
                  <a:lnTo>
                    <a:pt x="1926740" y="1751386"/>
                  </a:lnTo>
                  <a:lnTo>
                    <a:pt x="1935644" y="1758378"/>
                  </a:lnTo>
                  <a:lnTo>
                    <a:pt x="1943912" y="1766324"/>
                  </a:lnTo>
                  <a:lnTo>
                    <a:pt x="1951544" y="1773634"/>
                  </a:lnTo>
                  <a:lnTo>
                    <a:pt x="1959176" y="1781579"/>
                  </a:lnTo>
                  <a:lnTo>
                    <a:pt x="1966173" y="1789525"/>
                  </a:lnTo>
                  <a:lnTo>
                    <a:pt x="1973169" y="1797788"/>
                  </a:lnTo>
                  <a:lnTo>
                    <a:pt x="1979529" y="1806688"/>
                  </a:lnTo>
                  <a:lnTo>
                    <a:pt x="1985253" y="1815269"/>
                  </a:lnTo>
                  <a:lnTo>
                    <a:pt x="1990977" y="1824804"/>
                  </a:lnTo>
                  <a:lnTo>
                    <a:pt x="1996383" y="1834021"/>
                  </a:lnTo>
                  <a:lnTo>
                    <a:pt x="2001153" y="1844191"/>
                  </a:lnTo>
                  <a:lnTo>
                    <a:pt x="2005924" y="1854043"/>
                  </a:lnTo>
                  <a:lnTo>
                    <a:pt x="2009740" y="1864532"/>
                  </a:lnTo>
                  <a:lnTo>
                    <a:pt x="2013874" y="1875656"/>
                  </a:lnTo>
                  <a:lnTo>
                    <a:pt x="2017054" y="1886779"/>
                  </a:lnTo>
                  <a:lnTo>
                    <a:pt x="2020234" y="1898539"/>
                  </a:lnTo>
                  <a:lnTo>
                    <a:pt x="2022778" y="1910616"/>
                  </a:lnTo>
                  <a:lnTo>
                    <a:pt x="2025322" y="1923011"/>
                  </a:lnTo>
                  <a:lnTo>
                    <a:pt x="2027230" y="1936042"/>
                  </a:lnTo>
                  <a:lnTo>
                    <a:pt x="2028820" y="1949391"/>
                  </a:lnTo>
                  <a:lnTo>
                    <a:pt x="2030092" y="1963375"/>
                  </a:lnTo>
                  <a:lnTo>
                    <a:pt x="2031364" y="1977677"/>
                  </a:lnTo>
                  <a:lnTo>
                    <a:pt x="2031682" y="1992933"/>
                  </a:lnTo>
                  <a:lnTo>
                    <a:pt x="2032000" y="2008188"/>
                  </a:lnTo>
                  <a:lnTo>
                    <a:pt x="1435100" y="2008188"/>
                  </a:lnTo>
                  <a:lnTo>
                    <a:pt x="1435100" y="1992297"/>
                  </a:lnTo>
                  <a:lnTo>
                    <a:pt x="1435418" y="1976724"/>
                  </a:lnTo>
                  <a:lnTo>
                    <a:pt x="1436054" y="1962104"/>
                  </a:lnTo>
                  <a:lnTo>
                    <a:pt x="1437008" y="1947802"/>
                  </a:lnTo>
                  <a:lnTo>
                    <a:pt x="1438280" y="1934135"/>
                  </a:lnTo>
                  <a:lnTo>
                    <a:pt x="1439552" y="1920787"/>
                  </a:lnTo>
                  <a:lnTo>
                    <a:pt x="1441460" y="1907438"/>
                  </a:lnTo>
                  <a:lnTo>
                    <a:pt x="1443368" y="1895361"/>
                  </a:lnTo>
                  <a:lnTo>
                    <a:pt x="1445912" y="1883601"/>
                  </a:lnTo>
                  <a:lnTo>
                    <a:pt x="1448456" y="1872159"/>
                  </a:lnTo>
                  <a:lnTo>
                    <a:pt x="1451637" y="1861036"/>
                  </a:lnTo>
                  <a:lnTo>
                    <a:pt x="1454817" y="1850547"/>
                  </a:lnTo>
                  <a:lnTo>
                    <a:pt x="1458951" y="1840059"/>
                  </a:lnTo>
                  <a:lnTo>
                    <a:pt x="1462767" y="1830524"/>
                  </a:lnTo>
                  <a:lnTo>
                    <a:pt x="1467537" y="1820672"/>
                  </a:lnTo>
                  <a:lnTo>
                    <a:pt x="1472625" y="1811773"/>
                  </a:lnTo>
                  <a:lnTo>
                    <a:pt x="1478349" y="1802556"/>
                  </a:lnTo>
                  <a:lnTo>
                    <a:pt x="1484073" y="1794292"/>
                  </a:lnTo>
                  <a:lnTo>
                    <a:pt x="1490433" y="1786029"/>
                  </a:lnTo>
                  <a:lnTo>
                    <a:pt x="1497430" y="1777766"/>
                  </a:lnTo>
                  <a:lnTo>
                    <a:pt x="1504744" y="1770138"/>
                  </a:lnTo>
                  <a:lnTo>
                    <a:pt x="1512376" y="1762510"/>
                  </a:lnTo>
                  <a:lnTo>
                    <a:pt x="1520644" y="1755200"/>
                  </a:lnTo>
                  <a:lnTo>
                    <a:pt x="1529548" y="1748208"/>
                  </a:lnTo>
                  <a:lnTo>
                    <a:pt x="1539089" y="1741534"/>
                  </a:lnTo>
                  <a:lnTo>
                    <a:pt x="1548947" y="1734859"/>
                  </a:lnTo>
                  <a:lnTo>
                    <a:pt x="1559441" y="1728185"/>
                  </a:lnTo>
                  <a:lnTo>
                    <a:pt x="1570571" y="1721828"/>
                  </a:lnTo>
                  <a:lnTo>
                    <a:pt x="1582338" y="1715472"/>
                  </a:lnTo>
                  <a:lnTo>
                    <a:pt x="1594740" y="1709115"/>
                  </a:lnTo>
                  <a:lnTo>
                    <a:pt x="1607460" y="1703077"/>
                  </a:lnTo>
                  <a:lnTo>
                    <a:pt x="1620816" y="1697038"/>
                  </a:lnTo>
                  <a:close/>
                  <a:moveTo>
                    <a:pt x="902871" y="1697038"/>
                  </a:moveTo>
                  <a:lnTo>
                    <a:pt x="903937" y="1698486"/>
                  </a:lnTo>
                  <a:lnTo>
                    <a:pt x="980372" y="1869126"/>
                  </a:lnTo>
                  <a:lnTo>
                    <a:pt x="1001527" y="1797092"/>
                  </a:lnTo>
                  <a:lnTo>
                    <a:pt x="999293" y="1796753"/>
                  </a:lnTo>
                  <a:lnTo>
                    <a:pt x="995791" y="1795497"/>
                  </a:lnTo>
                  <a:lnTo>
                    <a:pt x="991970" y="1794241"/>
                  </a:lnTo>
                  <a:lnTo>
                    <a:pt x="988786" y="1792670"/>
                  </a:lnTo>
                  <a:lnTo>
                    <a:pt x="985283" y="1790785"/>
                  </a:lnTo>
                  <a:lnTo>
                    <a:pt x="982417" y="1788901"/>
                  </a:lnTo>
                  <a:lnTo>
                    <a:pt x="979552" y="1786702"/>
                  </a:lnTo>
                  <a:lnTo>
                    <a:pt x="977323" y="1784189"/>
                  </a:lnTo>
                  <a:lnTo>
                    <a:pt x="975094" y="1781990"/>
                  </a:lnTo>
                  <a:lnTo>
                    <a:pt x="970636" y="1776965"/>
                  </a:lnTo>
                  <a:lnTo>
                    <a:pt x="967134" y="1771625"/>
                  </a:lnTo>
                  <a:lnTo>
                    <a:pt x="964268" y="1766599"/>
                  </a:lnTo>
                  <a:lnTo>
                    <a:pt x="962357" y="1761574"/>
                  </a:lnTo>
                  <a:lnTo>
                    <a:pt x="960129" y="1756862"/>
                  </a:lnTo>
                  <a:lnTo>
                    <a:pt x="958855" y="1752464"/>
                  </a:lnTo>
                  <a:lnTo>
                    <a:pt x="957581" y="1745868"/>
                  </a:lnTo>
                  <a:lnTo>
                    <a:pt x="957263" y="1743669"/>
                  </a:lnTo>
                  <a:lnTo>
                    <a:pt x="959810" y="1744926"/>
                  </a:lnTo>
                  <a:lnTo>
                    <a:pt x="967452" y="1748695"/>
                  </a:lnTo>
                  <a:lnTo>
                    <a:pt x="972865" y="1750894"/>
                  </a:lnTo>
                  <a:lnTo>
                    <a:pt x="979233" y="1753407"/>
                  </a:lnTo>
                  <a:lnTo>
                    <a:pt x="986238" y="1755291"/>
                  </a:lnTo>
                  <a:lnTo>
                    <a:pt x="994199" y="1756862"/>
                  </a:lnTo>
                  <a:lnTo>
                    <a:pt x="1002477" y="1758118"/>
                  </a:lnTo>
                  <a:lnTo>
                    <a:pt x="1011074" y="1758747"/>
                  </a:lnTo>
                  <a:lnTo>
                    <a:pt x="1015851" y="1758747"/>
                  </a:lnTo>
                  <a:lnTo>
                    <a:pt x="1020627" y="1758747"/>
                  </a:lnTo>
                  <a:lnTo>
                    <a:pt x="1025084" y="1758432"/>
                  </a:lnTo>
                  <a:lnTo>
                    <a:pt x="1029861" y="1757490"/>
                  </a:lnTo>
                  <a:lnTo>
                    <a:pt x="1034955" y="1756862"/>
                  </a:lnTo>
                  <a:lnTo>
                    <a:pt x="1039731" y="1755605"/>
                  </a:lnTo>
                  <a:lnTo>
                    <a:pt x="1044507" y="1754035"/>
                  </a:lnTo>
                  <a:lnTo>
                    <a:pt x="1049284" y="1751836"/>
                  </a:lnTo>
                  <a:lnTo>
                    <a:pt x="1054378" y="1749637"/>
                  </a:lnTo>
                  <a:lnTo>
                    <a:pt x="1059154" y="1747125"/>
                  </a:lnTo>
                  <a:lnTo>
                    <a:pt x="1063612" y="1743669"/>
                  </a:lnTo>
                  <a:lnTo>
                    <a:pt x="1068388" y="1739900"/>
                  </a:lnTo>
                  <a:lnTo>
                    <a:pt x="1068070" y="1742727"/>
                  </a:lnTo>
                  <a:lnTo>
                    <a:pt x="1067114" y="1749009"/>
                  </a:lnTo>
                  <a:lnTo>
                    <a:pt x="1066159" y="1753407"/>
                  </a:lnTo>
                  <a:lnTo>
                    <a:pt x="1064886" y="1758118"/>
                  </a:lnTo>
                  <a:lnTo>
                    <a:pt x="1062657" y="1763144"/>
                  </a:lnTo>
                  <a:lnTo>
                    <a:pt x="1060428" y="1768484"/>
                  </a:lnTo>
                  <a:lnTo>
                    <a:pt x="1057562" y="1774138"/>
                  </a:lnTo>
                  <a:lnTo>
                    <a:pt x="1054060" y="1779163"/>
                  </a:lnTo>
                  <a:lnTo>
                    <a:pt x="1049920" y="1783875"/>
                  </a:lnTo>
                  <a:lnTo>
                    <a:pt x="1047691" y="1786388"/>
                  </a:lnTo>
                  <a:lnTo>
                    <a:pt x="1044826" y="1788587"/>
                  </a:lnTo>
                  <a:lnTo>
                    <a:pt x="1042279" y="1790471"/>
                  </a:lnTo>
                  <a:lnTo>
                    <a:pt x="1039413" y="1792356"/>
                  </a:lnTo>
                  <a:lnTo>
                    <a:pt x="1036229" y="1793927"/>
                  </a:lnTo>
                  <a:lnTo>
                    <a:pt x="1033045" y="1795497"/>
                  </a:lnTo>
                  <a:lnTo>
                    <a:pt x="1030775" y="1796108"/>
                  </a:lnTo>
                  <a:lnTo>
                    <a:pt x="1041937" y="1866254"/>
                  </a:lnTo>
                  <a:lnTo>
                    <a:pt x="1126943" y="1698990"/>
                  </a:lnTo>
                  <a:lnTo>
                    <a:pt x="1138014" y="1704984"/>
                  </a:lnTo>
                  <a:lnTo>
                    <a:pt x="1149120" y="1711340"/>
                  </a:lnTo>
                  <a:lnTo>
                    <a:pt x="1159592" y="1717697"/>
                  </a:lnTo>
                  <a:lnTo>
                    <a:pt x="1170382" y="1724053"/>
                  </a:lnTo>
                  <a:lnTo>
                    <a:pt x="1180536" y="1730728"/>
                  </a:lnTo>
                  <a:lnTo>
                    <a:pt x="1190056" y="1737402"/>
                  </a:lnTo>
                  <a:lnTo>
                    <a:pt x="1199576" y="1744394"/>
                  </a:lnTo>
                  <a:lnTo>
                    <a:pt x="1208461" y="1751386"/>
                  </a:lnTo>
                  <a:lnTo>
                    <a:pt x="1217029" y="1758378"/>
                  </a:lnTo>
                  <a:lnTo>
                    <a:pt x="1225280" y="1766324"/>
                  </a:lnTo>
                  <a:lnTo>
                    <a:pt x="1233213" y="1773634"/>
                  </a:lnTo>
                  <a:lnTo>
                    <a:pt x="1240512" y="1781579"/>
                  </a:lnTo>
                  <a:lnTo>
                    <a:pt x="1247493" y="1789525"/>
                  </a:lnTo>
                  <a:lnTo>
                    <a:pt x="1254474" y="1797788"/>
                  </a:lnTo>
                  <a:lnTo>
                    <a:pt x="1260821" y="1806688"/>
                  </a:lnTo>
                  <a:lnTo>
                    <a:pt x="1266850" y="1815269"/>
                  </a:lnTo>
                  <a:lnTo>
                    <a:pt x="1272245" y="1824804"/>
                  </a:lnTo>
                  <a:lnTo>
                    <a:pt x="1277639" y="1834021"/>
                  </a:lnTo>
                  <a:lnTo>
                    <a:pt x="1282399" y="1844191"/>
                  </a:lnTo>
                  <a:lnTo>
                    <a:pt x="1286842" y="1854043"/>
                  </a:lnTo>
                  <a:lnTo>
                    <a:pt x="1291285" y="1864532"/>
                  </a:lnTo>
                  <a:lnTo>
                    <a:pt x="1294775" y="1875656"/>
                  </a:lnTo>
                  <a:lnTo>
                    <a:pt x="1298583" y="1886779"/>
                  </a:lnTo>
                  <a:lnTo>
                    <a:pt x="1301439" y="1898539"/>
                  </a:lnTo>
                  <a:lnTo>
                    <a:pt x="1304295" y="1910616"/>
                  </a:lnTo>
                  <a:lnTo>
                    <a:pt x="1306517" y="1923011"/>
                  </a:lnTo>
                  <a:lnTo>
                    <a:pt x="1308421" y="1936042"/>
                  </a:lnTo>
                  <a:lnTo>
                    <a:pt x="1310325" y="1949391"/>
                  </a:lnTo>
                  <a:lnTo>
                    <a:pt x="1311594" y="1963375"/>
                  </a:lnTo>
                  <a:lnTo>
                    <a:pt x="1312228" y="1977677"/>
                  </a:lnTo>
                  <a:lnTo>
                    <a:pt x="1312863" y="1992933"/>
                  </a:lnTo>
                  <a:lnTo>
                    <a:pt x="1312863" y="2008188"/>
                  </a:lnTo>
                  <a:lnTo>
                    <a:pt x="717550" y="2008188"/>
                  </a:lnTo>
                  <a:lnTo>
                    <a:pt x="717867" y="1992297"/>
                  </a:lnTo>
                  <a:lnTo>
                    <a:pt x="718185" y="1976724"/>
                  </a:lnTo>
                  <a:lnTo>
                    <a:pt x="718819" y="1962104"/>
                  </a:lnTo>
                  <a:lnTo>
                    <a:pt x="719454" y="1947802"/>
                  </a:lnTo>
                  <a:lnTo>
                    <a:pt x="720723" y="1934135"/>
                  </a:lnTo>
                  <a:lnTo>
                    <a:pt x="721993" y="1920787"/>
                  </a:lnTo>
                  <a:lnTo>
                    <a:pt x="723897" y="1907438"/>
                  </a:lnTo>
                  <a:lnTo>
                    <a:pt x="725801" y="1895361"/>
                  </a:lnTo>
                  <a:lnTo>
                    <a:pt x="728022" y="1883601"/>
                  </a:lnTo>
                  <a:lnTo>
                    <a:pt x="730878" y="1872159"/>
                  </a:lnTo>
                  <a:lnTo>
                    <a:pt x="734051" y="1861036"/>
                  </a:lnTo>
                  <a:lnTo>
                    <a:pt x="737542" y="1850547"/>
                  </a:lnTo>
                  <a:lnTo>
                    <a:pt x="741033" y="1840059"/>
                  </a:lnTo>
                  <a:lnTo>
                    <a:pt x="745475" y="1830524"/>
                  </a:lnTo>
                  <a:lnTo>
                    <a:pt x="750235" y="1820672"/>
                  </a:lnTo>
                  <a:lnTo>
                    <a:pt x="755313" y="1811773"/>
                  </a:lnTo>
                  <a:lnTo>
                    <a:pt x="760390" y="1802556"/>
                  </a:lnTo>
                  <a:lnTo>
                    <a:pt x="766419" y="1794292"/>
                  </a:lnTo>
                  <a:lnTo>
                    <a:pt x="772766" y="1786029"/>
                  </a:lnTo>
                  <a:lnTo>
                    <a:pt x="779430" y="1777766"/>
                  </a:lnTo>
                  <a:lnTo>
                    <a:pt x="786728" y="1770138"/>
                  </a:lnTo>
                  <a:lnTo>
                    <a:pt x="794979" y="1762510"/>
                  </a:lnTo>
                  <a:lnTo>
                    <a:pt x="802912" y="1755200"/>
                  </a:lnTo>
                  <a:lnTo>
                    <a:pt x="811797" y="1748208"/>
                  </a:lnTo>
                  <a:lnTo>
                    <a:pt x="821317" y="1741534"/>
                  </a:lnTo>
                  <a:lnTo>
                    <a:pt x="831155" y="1734859"/>
                  </a:lnTo>
                  <a:lnTo>
                    <a:pt x="841627" y="1728185"/>
                  </a:lnTo>
                  <a:lnTo>
                    <a:pt x="852733" y="1721828"/>
                  </a:lnTo>
                  <a:lnTo>
                    <a:pt x="864157" y="1715472"/>
                  </a:lnTo>
                  <a:lnTo>
                    <a:pt x="876533" y="1709115"/>
                  </a:lnTo>
                  <a:lnTo>
                    <a:pt x="889544" y="1703077"/>
                  </a:lnTo>
                  <a:lnTo>
                    <a:pt x="902871" y="1697038"/>
                  </a:lnTo>
                  <a:close/>
                  <a:moveTo>
                    <a:pt x="185540" y="1697038"/>
                  </a:moveTo>
                  <a:lnTo>
                    <a:pt x="186040" y="1697719"/>
                  </a:lnTo>
                  <a:lnTo>
                    <a:pt x="262534" y="1869986"/>
                  </a:lnTo>
                  <a:lnTo>
                    <a:pt x="283868" y="1797044"/>
                  </a:lnTo>
                  <a:lnTo>
                    <a:pt x="281820" y="1796753"/>
                  </a:lnTo>
                  <a:lnTo>
                    <a:pt x="278021" y="1795497"/>
                  </a:lnTo>
                  <a:lnTo>
                    <a:pt x="274538" y="1794241"/>
                  </a:lnTo>
                  <a:lnTo>
                    <a:pt x="271056" y="1792670"/>
                  </a:lnTo>
                  <a:lnTo>
                    <a:pt x="268207" y="1790785"/>
                  </a:lnTo>
                  <a:lnTo>
                    <a:pt x="265041" y="1788901"/>
                  </a:lnTo>
                  <a:lnTo>
                    <a:pt x="262508" y="1786702"/>
                  </a:lnTo>
                  <a:lnTo>
                    <a:pt x="259975" y="1784189"/>
                  </a:lnTo>
                  <a:lnTo>
                    <a:pt x="257442" y="1781990"/>
                  </a:lnTo>
                  <a:lnTo>
                    <a:pt x="253643" y="1776965"/>
                  </a:lnTo>
                  <a:lnTo>
                    <a:pt x="249844" y="1771625"/>
                  </a:lnTo>
                  <a:lnTo>
                    <a:pt x="247311" y="1766599"/>
                  </a:lnTo>
                  <a:lnTo>
                    <a:pt x="244778" y="1761574"/>
                  </a:lnTo>
                  <a:lnTo>
                    <a:pt x="243195" y="1756862"/>
                  </a:lnTo>
                  <a:lnTo>
                    <a:pt x="241929" y="1752464"/>
                  </a:lnTo>
                  <a:lnTo>
                    <a:pt x="240030" y="1745868"/>
                  </a:lnTo>
                  <a:lnTo>
                    <a:pt x="239713" y="1743669"/>
                  </a:lnTo>
                  <a:lnTo>
                    <a:pt x="242562" y="1744926"/>
                  </a:lnTo>
                  <a:lnTo>
                    <a:pt x="250161" y="1748695"/>
                  </a:lnTo>
                  <a:lnTo>
                    <a:pt x="255543" y="1750894"/>
                  </a:lnTo>
                  <a:lnTo>
                    <a:pt x="261875" y="1753407"/>
                  </a:lnTo>
                  <a:lnTo>
                    <a:pt x="268840" y="1755291"/>
                  </a:lnTo>
                  <a:lnTo>
                    <a:pt x="276438" y="1756862"/>
                  </a:lnTo>
                  <a:lnTo>
                    <a:pt x="284669" y="1758118"/>
                  </a:lnTo>
                  <a:lnTo>
                    <a:pt x="293851" y="1758747"/>
                  </a:lnTo>
                  <a:lnTo>
                    <a:pt x="297966" y="1758747"/>
                  </a:lnTo>
                  <a:lnTo>
                    <a:pt x="302715" y="1758747"/>
                  </a:lnTo>
                  <a:lnTo>
                    <a:pt x="307464" y="1758432"/>
                  </a:lnTo>
                  <a:lnTo>
                    <a:pt x="312530" y="1757490"/>
                  </a:lnTo>
                  <a:lnTo>
                    <a:pt x="316962" y="1756862"/>
                  </a:lnTo>
                  <a:lnTo>
                    <a:pt x="322028" y="1755605"/>
                  </a:lnTo>
                  <a:lnTo>
                    <a:pt x="326777" y="1754035"/>
                  </a:lnTo>
                  <a:lnTo>
                    <a:pt x="331526" y="1751836"/>
                  </a:lnTo>
                  <a:lnTo>
                    <a:pt x="336274" y="1749637"/>
                  </a:lnTo>
                  <a:lnTo>
                    <a:pt x="341023" y="1747125"/>
                  </a:lnTo>
                  <a:lnTo>
                    <a:pt x="346089" y="1743669"/>
                  </a:lnTo>
                  <a:lnTo>
                    <a:pt x="350838" y="1739900"/>
                  </a:lnTo>
                  <a:lnTo>
                    <a:pt x="350521" y="1742727"/>
                  </a:lnTo>
                  <a:lnTo>
                    <a:pt x="348938" y="1749009"/>
                  </a:lnTo>
                  <a:lnTo>
                    <a:pt x="347989" y="1753407"/>
                  </a:lnTo>
                  <a:lnTo>
                    <a:pt x="346722" y="1758118"/>
                  </a:lnTo>
                  <a:lnTo>
                    <a:pt x="345139" y="1763144"/>
                  </a:lnTo>
                  <a:lnTo>
                    <a:pt x="342606" y="1768484"/>
                  </a:lnTo>
                  <a:lnTo>
                    <a:pt x="339757" y="1774138"/>
                  </a:lnTo>
                  <a:lnTo>
                    <a:pt x="336274" y="1779163"/>
                  </a:lnTo>
                  <a:lnTo>
                    <a:pt x="332159" y="1783875"/>
                  </a:lnTo>
                  <a:lnTo>
                    <a:pt x="329626" y="1786388"/>
                  </a:lnTo>
                  <a:lnTo>
                    <a:pt x="327410" y="1788587"/>
                  </a:lnTo>
                  <a:lnTo>
                    <a:pt x="324877" y="1790471"/>
                  </a:lnTo>
                  <a:lnTo>
                    <a:pt x="321711" y="1792356"/>
                  </a:lnTo>
                  <a:lnTo>
                    <a:pt x="318862" y="1793927"/>
                  </a:lnTo>
                  <a:lnTo>
                    <a:pt x="315379" y="1795497"/>
                  </a:lnTo>
                  <a:lnTo>
                    <a:pt x="313294" y="1796061"/>
                  </a:lnTo>
                  <a:lnTo>
                    <a:pt x="324147" y="1864546"/>
                  </a:lnTo>
                  <a:lnTo>
                    <a:pt x="406919" y="1700746"/>
                  </a:lnTo>
                  <a:lnTo>
                    <a:pt x="408505" y="1698627"/>
                  </a:lnTo>
                  <a:lnTo>
                    <a:pt x="419923" y="1704984"/>
                  </a:lnTo>
                  <a:lnTo>
                    <a:pt x="431023" y="1711340"/>
                  </a:lnTo>
                  <a:lnTo>
                    <a:pt x="442124" y="1717697"/>
                  </a:lnTo>
                  <a:lnTo>
                    <a:pt x="452590" y="1724053"/>
                  </a:lnTo>
                  <a:lnTo>
                    <a:pt x="462422" y="1730728"/>
                  </a:lnTo>
                  <a:lnTo>
                    <a:pt x="472254" y="1737402"/>
                  </a:lnTo>
                  <a:lnTo>
                    <a:pt x="481452" y="1744394"/>
                  </a:lnTo>
                  <a:lnTo>
                    <a:pt x="490333" y="1751386"/>
                  </a:lnTo>
                  <a:lnTo>
                    <a:pt x="499213" y="1758378"/>
                  </a:lnTo>
                  <a:lnTo>
                    <a:pt x="507459" y="1766324"/>
                  </a:lnTo>
                  <a:lnTo>
                    <a:pt x="515071" y="1773634"/>
                  </a:lnTo>
                  <a:lnTo>
                    <a:pt x="522683" y="1781579"/>
                  </a:lnTo>
                  <a:lnTo>
                    <a:pt x="529978" y="1789525"/>
                  </a:lnTo>
                  <a:lnTo>
                    <a:pt x="536638" y="1797788"/>
                  </a:lnTo>
                  <a:lnTo>
                    <a:pt x="542981" y="1806688"/>
                  </a:lnTo>
                  <a:lnTo>
                    <a:pt x="549008" y="1815269"/>
                  </a:lnTo>
                  <a:lnTo>
                    <a:pt x="554399" y="1824804"/>
                  </a:lnTo>
                  <a:lnTo>
                    <a:pt x="559791" y="1834021"/>
                  </a:lnTo>
                  <a:lnTo>
                    <a:pt x="564548" y="1844191"/>
                  </a:lnTo>
                  <a:lnTo>
                    <a:pt x="569306" y="1854043"/>
                  </a:lnTo>
                  <a:lnTo>
                    <a:pt x="573112" y="1864532"/>
                  </a:lnTo>
                  <a:lnTo>
                    <a:pt x="577235" y="1875656"/>
                  </a:lnTo>
                  <a:lnTo>
                    <a:pt x="580407" y="1886779"/>
                  </a:lnTo>
                  <a:lnTo>
                    <a:pt x="583578" y="1898539"/>
                  </a:lnTo>
                  <a:lnTo>
                    <a:pt x="586115" y="1910616"/>
                  </a:lnTo>
                  <a:lnTo>
                    <a:pt x="588653" y="1923011"/>
                  </a:lnTo>
                  <a:lnTo>
                    <a:pt x="590556" y="1936042"/>
                  </a:lnTo>
                  <a:lnTo>
                    <a:pt x="592142" y="1949391"/>
                  </a:lnTo>
                  <a:lnTo>
                    <a:pt x="593410" y="1963375"/>
                  </a:lnTo>
                  <a:lnTo>
                    <a:pt x="594679" y="1977677"/>
                  </a:lnTo>
                  <a:lnTo>
                    <a:pt x="594996" y="1992933"/>
                  </a:lnTo>
                  <a:lnTo>
                    <a:pt x="595313" y="2008188"/>
                  </a:lnTo>
                  <a:lnTo>
                    <a:pt x="0" y="2008188"/>
                  </a:lnTo>
                  <a:lnTo>
                    <a:pt x="0" y="1992297"/>
                  </a:lnTo>
                  <a:lnTo>
                    <a:pt x="317" y="1976724"/>
                  </a:lnTo>
                  <a:lnTo>
                    <a:pt x="952" y="1962104"/>
                  </a:lnTo>
                  <a:lnTo>
                    <a:pt x="2220" y="1947802"/>
                  </a:lnTo>
                  <a:lnTo>
                    <a:pt x="3172" y="1934135"/>
                  </a:lnTo>
                  <a:lnTo>
                    <a:pt x="4440" y="1920787"/>
                  </a:lnTo>
                  <a:lnTo>
                    <a:pt x="6343" y="1907438"/>
                  </a:lnTo>
                  <a:lnTo>
                    <a:pt x="8563" y="1895361"/>
                  </a:lnTo>
                  <a:lnTo>
                    <a:pt x="10784" y="1883601"/>
                  </a:lnTo>
                  <a:lnTo>
                    <a:pt x="13321" y="1872159"/>
                  </a:lnTo>
                  <a:lnTo>
                    <a:pt x="16492" y="1861036"/>
                  </a:lnTo>
                  <a:lnTo>
                    <a:pt x="19664" y="1850547"/>
                  </a:lnTo>
                  <a:lnTo>
                    <a:pt x="23787" y="1840059"/>
                  </a:lnTo>
                  <a:lnTo>
                    <a:pt x="27910" y="1830524"/>
                  </a:lnTo>
                  <a:lnTo>
                    <a:pt x="32351" y="1820672"/>
                  </a:lnTo>
                  <a:lnTo>
                    <a:pt x="37425" y="1811773"/>
                  </a:lnTo>
                  <a:lnTo>
                    <a:pt x="43134" y="1802556"/>
                  </a:lnTo>
                  <a:lnTo>
                    <a:pt x="48843" y="1794292"/>
                  </a:lnTo>
                  <a:lnTo>
                    <a:pt x="55186" y="1786029"/>
                  </a:lnTo>
                  <a:lnTo>
                    <a:pt x="62164" y="1777766"/>
                  </a:lnTo>
                  <a:lnTo>
                    <a:pt x="69459" y="1770138"/>
                  </a:lnTo>
                  <a:lnTo>
                    <a:pt x="77070" y="1762510"/>
                  </a:lnTo>
                  <a:lnTo>
                    <a:pt x="85317" y="1755200"/>
                  </a:lnTo>
                  <a:lnTo>
                    <a:pt x="94514" y="1748208"/>
                  </a:lnTo>
                  <a:lnTo>
                    <a:pt x="103712" y="1741534"/>
                  </a:lnTo>
                  <a:lnTo>
                    <a:pt x="113544" y="1734859"/>
                  </a:lnTo>
                  <a:lnTo>
                    <a:pt x="124010" y="1728185"/>
                  </a:lnTo>
                  <a:lnTo>
                    <a:pt x="135111" y="1721828"/>
                  </a:lnTo>
                  <a:lnTo>
                    <a:pt x="146846" y="1715472"/>
                  </a:lnTo>
                  <a:lnTo>
                    <a:pt x="159215" y="1709115"/>
                  </a:lnTo>
                  <a:lnTo>
                    <a:pt x="171902" y="1703077"/>
                  </a:lnTo>
                  <a:lnTo>
                    <a:pt x="185540" y="1697038"/>
                  </a:lnTo>
                  <a:close/>
                  <a:moveTo>
                    <a:pt x="1733551" y="1376363"/>
                  </a:moveTo>
                  <a:lnTo>
                    <a:pt x="1742737" y="1376998"/>
                  </a:lnTo>
                  <a:lnTo>
                    <a:pt x="1752557" y="1378268"/>
                  </a:lnTo>
                  <a:lnTo>
                    <a:pt x="1763644" y="1380491"/>
                  </a:lnTo>
                  <a:lnTo>
                    <a:pt x="1774731" y="1383348"/>
                  </a:lnTo>
                  <a:lnTo>
                    <a:pt x="1780433" y="1384936"/>
                  </a:lnTo>
                  <a:lnTo>
                    <a:pt x="1786135" y="1387158"/>
                  </a:lnTo>
                  <a:lnTo>
                    <a:pt x="1791520" y="1389063"/>
                  </a:lnTo>
                  <a:lnTo>
                    <a:pt x="1797222" y="1391603"/>
                  </a:lnTo>
                  <a:lnTo>
                    <a:pt x="1802924" y="1394461"/>
                  </a:lnTo>
                  <a:lnTo>
                    <a:pt x="1808309" y="1397001"/>
                  </a:lnTo>
                  <a:lnTo>
                    <a:pt x="1813694" y="1400493"/>
                  </a:lnTo>
                  <a:lnTo>
                    <a:pt x="1819079" y="1403986"/>
                  </a:lnTo>
                  <a:lnTo>
                    <a:pt x="1823831" y="1407796"/>
                  </a:lnTo>
                  <a:lnTo>
                    <a:pt x="1828582" y="1411606"/>
                  </a:lnTo>
                  <a:lnTo>
                    <a:pt x="1833334" y="1416051"/>
                  </a:lnTo>
                  <a:lnTo>
                    <a:pt x="1837769" y="1421131"/>
                  </a:lnTo>
                  <a:lnTo>
                    <a:pt x="1841570" y="1426211"/>
                  </a:lnTo>
                  <a:lnTo>
                    <a:pt x="1845371" y="1431608"/>
                  </a:lnTo>
                  <a:lnTo>
                    <a:pt x="1848222" y="1437006"/>
                  </a:lnTo>
                  <a:lnTo>
                    <a:pt x="1851390" y="1443038"/>
                  </a:lnTo>
                  <a:lnTo>
                    <a:pt x="1853607" y="1449388"/>
                  </a:lnTo>
                  <a:lnTo>
                    <a:pt x="1855508" y="1456373"/>
                  </a:lnTo>
                  <a:lnTo>
                    <a:pt x="1857408" y="1463676"/>
                  </a:lnTo>
                  <a:lnTo>
                    <a:pt x="1858359" y="1471296"/>
                  </a:lnTo>
                  <a:lnTo>
                    <a:pt x="1858675" y="1479233"/>
                  </a:lnTo>
                  <a:lnTo>
                    <a:pt x="1858675" y="1487488"/>
                  </a:lnTo>
                  <a:lnTo>
                    <a:pt x="1858042" y="1496378"/>
                  </a:lnTo>
                  <a:lnTo>
                    <a:pt x="1856775" y="1505586"/>
                  </a:lnTo>
                  <a:lnTo>
                    <a:pt x="1857408" y="1505586"/>
                  </a:lnTo>
                  <a:lnTo>
                    <a:pt x="1858992" y="1506221"/>
                  </a:lnTo>
                  <a:lnTo>
                    <a:pt x="1861210" y="1507491"/>
                  </a:lnTo>
                  <a:lnTo>
                    <a:pt x="1864377" y="1509713"/>
                  </a:lnTo>
                  <a:lnTo>
                    <a:pt x="1865644" y="1511301"/>
                  </a:lnTo>
                  <a:lnTo>
                    <a:pt x="1866912" y="1512888"/>
                  </a:lnTo>
                  <a:lnTo>
                    <a:pt x="1868179" y="1514793"/>
                  </a:lnTo>
                  <a:lnTo>
                    <a:pt x="1869446" y="1517651"/>
                  </a:lnTo>
                  <a:lnTo>
                    <a:pt x="1870396" y="1520191"/>
                  </a:lnTo>
                  <a:lnTo>
                    <a:pt x="1871030" y="1523683"/>
                  </a:lnTo>
                  <a:lnTo>
                    <a:pt x="1871663" y="1527176"/>
                  </a:lnTo>
                  <a:lnTo>
                    <a:pt x="1871663" y="1531621"/>
                  </a:lnTo>
                  <a:lnTo>
                    <a:pt x="1871663" y="1539558"/>
                  </a:lnTo>
                  <a:lnTo>
                    <a:pt x="1871030" y="1546543"/>
                  </a:lnTo>
                  <a:lnTo>
                    <a:pt x="1870079" y="1552893"/>
                  </a:lnTo>
                  <a:lnTo>
                    <a:pt x="1868495" y="1557973"/>
                  </a:lnTo>
                  <a:lnTo>
                    <a:pt x="1866912" y="1562418"/>
                  </a:lnTo>
                  <a:lnTo>
                    <a:pt x="1865011" y="1566228"/>
                  </a:lnTo>
                  <a:lnTo>
                    <a:pt x="1863110" y="1569721"/>
                  </a:lnTo>
                  <a:lnTo>
                    <a:pt x="1860576" y="1572578"/>
                  </a:lnTo>
                  <a:lnTo>
                    <a:pt x="1858359" y="1575753"/>
                  </a:lnTo>
                  <a:lnTo>
                    <a:pt x="1857092" y="1577341"/>
                  </a:lnTo>
                  <a:lnTo>
                    <a:pt x="1855508" y="1579881"/>
                  </a:lnTo>
                  <a:lnTo>
                    <a:pt x="1854241" y="1582421"/>
                  </a:lnTo>
                  <a:lnTo>
                    <a:pt x="1853290" y="1585596"/>
                  </a:lnTo>
                  <a:lnTo>
                    <a:pt x="1852340" y="1589406"/>
                  </a:lnTo>
                  <a:lnTo>
                    <a:pt x="1851707" y="1593851"/>
                  </a:lnTo>
                  <a:lnTo>
                    <a:pt x="1851073" y="1598931"/>
                  </a:lnTo>
                  <a:lnTo>
                    <a:pt x="1850439" y="1603693"/>
                  </a:lnTo>
                  <a:lnTo>
                    <a:pt x="1848856" y="1608773"/>
                  </a:lnTo>
                  <a:lnTo>
                    <a:pt x="1847588" y="1614171"/>
                  </a:lnTo>
                  <a:lnTo>
                    <a:pt x="1846005" y="1619568"/>
                  </a:lnTo>
                  <a:lnTo>
                    <a:pt x="1844104" y="1624966"/>
                  </a:lnTo>
                  <a:lnTo>
                    <a:pt x="1839669" y="1635444"/>
                  </a:lnTo>
                  <a:lnTo>
                    <a:pt x="1834284" y="1646239"/>
                  </a:lnTo>
                  <a:lnTo>
                    <a:pt x="1831433" y="1651636"/>
                  </a:lnTo>
                  <a:lnTo>
                    <a:pt x="1827949" y="1657034"/>
                  </a:lnTo>
                  <a:lnTo>
                    <a:pt x="1824781" y="1661796"/>
                  </a:lnTo>
                  <a:lnTo>
                    <a:pt x="1821296" y="1666876"/>
                  </a:lnTo>
                  <a:lnTo>
                    <a:pt x="1817178" y="1671956"/>
                  </a:lnTo>
                  <a:lnTo>
                    <a:pt x="1813694" y="1676719"/>
                  </a:lnTo>
                  <a:lnTo>
                    <a:pt x="1809576" y="1681164"/>
                  </a:lnTo>
                  <a:lnTo>
                    <a:pt x="1805458" y="1685926"/>
                  </a:lnTo>
                  <a:lnTo>
                    <a:pt x="1801023" y="1690371"/>
                  </a:lnTo>
                  <a:lnTo>
                    <a:pt x="1796588" y="1694181"/>
                  </a:lnTo>
                  <a:lnTo>
                    <a:pt x="1791837" y="1698309"/>
                  </a:lnTo>
                  <a:lnTo>
                    <a:pt x="1787085" y="1702119"/>
                  </a:lnTo>
                  <a:lnTo>
                    <a:pt x="1782333" y="1705294"/>
                  </a:lnTo>
                  <a:lnTo>
                    <a:pt x="1777265" y="1708469"/>
                  </a:lnTo>
                  <a:lnTo>
                    <a:pt x="1771880" y="1711009"/>
                  </a:lnTo>
                  <a:lnTo>
                    <a:pt x="1767128" y="1713549"/>
                  </a:lnTo>
                  <a:lnTo>
                    <a:pt x="1761743" y="1715771"/>
                  </a:lnTo>
                  <a:lnTo>
                    <a:pt x="1756041" y="1717676"/>
                  </a:lnTo>
                  <a:lnTo>
                    <a:pt x="1750656" y="1718946"/>
                  </a:lnTo>
                  <a:lnTo>
                    <a:pt x="1744954" y="1719899"/>
                  </a:lnTo>
                  <a:lnTo>
                    <a:pt x="1739253" y="1720534"/>
                  </a:lnTo>
                  <a:lnTo>
                    <a:pt x="1733551" y="1720851"/>
                  </a:lnTo>
                  <a:lnTo>
                    <a:pt x="1728166" y="1720534"/>
                  </a:lnTo>
                  <a:lnTo>
                    <a:pt x="1722464" y="1719899"/>
                  </a:lnTo>
                  <a:lnTo>
                    <a:pt x="1716762" y="1718946"/>
                  </a:lnTo>
                  <a:lnTo>
                    <a:pt x="1711060" y="1717676"/>
                  </a:lnTo>
                  <a:lnTo>
                    <a:pt x="1705675" y="1715771"/>
                  </a:lnTo>
                  <a:lnTo>
                    <a:pt x="1700290" y="1713549"/>
                  </a:lnTo>
                  <a:lnTo>
                    <a:pt x="1694904" y="1711009"/>
                  </a:lnTo>
                  <a:lnTo>
                    <a:pt x="1690153" y="1708469"/>
                  </a:lnTo>
                  <a:lnTo>
                    <a:pt x="1685085" y="1705294"/>
                  </a:lnTo>
                  <a:lnTo>
                    <a:pt x="1680016" y="1702119"/>
                  </a:lnTo>
                  <a:lnTo>
                    <a:pt x="1675265" y="1698309"/>
                  </a:lnTo>
                  <a:lnTo>
                    <a:pt x="1670830" y="1694181"/>
                  </a:lnTo>
                  <a:lnTo>
                    <a:pt x="1666395" y="1690371"/>
                  </a:lnTo>
                  <a:lnTo>
                    <a:pt x="1661960" y="1685926"/>
                  </a:lnTo>
                  <a:lnTo>
                    <a:pt x="1657842" y="1681164"/>
                  </a:lnTo>
                  <a:lnTo>
                    <a:pt x="1653724" y="1676719"/>
                  </a:lnTo>
                  <a:lnTo>
                    <a:pt x="1649606" y="1671956"/>
                  </a:lnTo>
                  <a:lnTo>
                    <a:pt x="1646122" y="1666876"/>
                  </a:lnTo>
                  <a:lnTo>
                    <a:pt x="1642637" y="1661796"/>
                  </a:lnTo>
                  <a:lnTo>
                    <a:pt x="1639469" y="1657034"/>
                  </a:lnTo>
                  <a:lnTo>
                    <a:pt x="1635985" y="1651636"/>
                  </a:lnTo>
                  <a:lnTo>
                    <a:pt x="1633134" y="1646239"/>
                  </a:lnTo>
                  <a:lnTo>
                    <a:pt x="1627749" y="1635444"/>
                  </a:lnTo>
                  <a:lnTo>
                    <a:pt x="1623314" y="1624966"/>
                  </a:lnTo>
                  <a:lnTo>
                    <a:pt x="1621413" y="1619568"/>
                  </a:lnTo>
                  <a:lnTo>
                    <a:pt x="1619830" y="1614171"/>
                  </a:lnTo>
                  <a:lnTo>
                    <a:pt x="1618246" y="1608773"/>
                  </a:lnTo>
                  <a:lnTo>
                    <a:pt x="1616979" y="1603693"/>
                  </a:lnTo>
                  <a:lnTo>
                    <a:pt x="1616028" y="1598931"/>
                  </a:lnTo>
                  <a:lnTo>
                    <a:pt x="1615395" y="1593851"/>
                  </a:lnTo>
                  <a:lnTo>
                    <a:pt x="1614761" y="1589406"/>
                  </a:lnTo>
                  <a:lnTo>
                    <a:pt x="1614128" y="1585596"/>
                  </a:lnTo>
                  <a:lnTo>
                    <a:pt x="1612861" y="1582421"/>
                  </a:lnTo>
                  <a:lnTo>
                    <a:pt x="1611593" y="1579881"/>
                  </a:lnTo>
                  <a:lnTo>
                    <a:pt x="1610326" y="1577341"/>
                  </a:lnTo>
                  <a:lnTo>
                    <a:pt x="1609059" y="1575753"/>
                  </a:lnTo>
                  <a:lnTo>
                    <a:pt x="1606842" y="1572578"/>
                  </a:lnTo>
                  <a:lnTo>
                    <a:pt x="1604308" y="1569721"/>
                  </a:lnTo>
                  <a:lnTo>
                    <a:pt x="1602090" y="1566228"/>
                  </a:lnTo>
                  <a:lnTo>
                    <a:pt x="1600506" y="1562418"/>
                  </a:lnTo>
                  <a:lnTo>
                    <a:pt x="1598606" y="1557973"/>
                  </a:lnTo>
                  <a:lnTo>
                    <a:pt x="1597339" y="1552893"/>
                  </a:lnTo>
                  <a:lnTo>
                    <a:pt x="1596388" y="1546543"/>
                  </a:lnTo>
                  <a:lnTo>
                    <a:pt x="1595755" y="1539558"/>
                  </a:lnTo>
                  <a:lnTo>
                    <a:pt x="1595438" y="1531621"/>
                  </a:lnTo>
                  <a:lnTo>
                    <a:pt x="1595755" y="1527176"/>
                  </a:lnTo>
                  <a:lnTo>
                    <a:pt x="1596072" y="1523683"/>
                  </a:lnTo>
                  <a:lnTo>
                    <a:pt x="1596705" y="1520191"/>
                  </a:lnTo>
                  <a:lnTo>
                    <a:pt x="1597656" y="1517651"/>
                  </a:lnTo>
                  <a:lnTo>
                    <a:pt x="1598923" y="1514793"/>
                  </a:lnTo>
                  <a:lnTo>
                    <a:pt x="1600506" y="1512888"/>
                  </a:lnTo>
                  <a:lnTo>
                    <a:pt x="1601774" y="1511301"/>
                  </a:lnTo>
                  <a:lnTo>
                    <a:pt x="1603041" y="1509713"/>
                  </a:lnTo>
                  <a:lnTo>
                    <a:pt x="1605575" y="1507491"/>
                  </a:lnTo>
                  <a:lnTo>
                    <a:pt x="1608426" y="1506221"/>
                  </a:lnTo>
                  <a:lnTo>
                    <a:pt x="1610010" y="1505586"/>
                  </a:lnTo>
                  <a:lnTo>
                    <a:pt x="1610643" y="1505586"/>
                  </a:lnTo>
                  <a:lnTo>
                    <a:pt x="1609376" y="1496378"/>
                  </a:lnTo>
                  <a:lnTo>
                    <a:pt x="1608743" y="1487488"/>
                  </a:lnTo>
                  <a:lnTo>
                    <a:pt x="1608426" y="1479233"/>
                  </a:lnTo>
                  <a:lnTo>
                    <a:pt x="1609059" y="1471296"/>
                  </a:lnTo>
                  <a:lnTo>
                    <a:pt x="1610010" y="1463676"/>
                  </a:lnTo>
                  <a:lnTo>
                    <a:pt x="1611277" y="1456373"/>
                  </a:lnTo>
                  <a:lnTo>
                    <a:pt x="1613494" y="1449388"/>
                  </a:lnTo>
                  <a:lnTo>
                    <a:pt x="1616028" y="1443038"/>
                  </a:lnTo>
                  <a:lnTo>
                    <a:pt x="1618879" y="1437006"/>
                  </a:lnTo>
                  <a:lnTo>
                    <a:pt x="1622047" y="1431608"/>
                  </a:lnTo>
                  <a:lnTo>
                    <a:pt x="1625848" y="1426211"/>
                  </a:lnTo>
                  <a:lnTo>
                    <a:pt x="1629649" y="1421131"/>
                  </a:lnTo>
                  <a:lnTo>
                    <a:pt x="1634084" y="1416051"/>
                  </a:lnTo>
                  <a:lnTo>
                    <a:pt x="1638519" y="1411606"/>
                  </a:lnTo>
                  <a:lnTo>
                    <a:pt x="1643271" y="1407796"/>
                  </a:lnTo>
                  <a:lnTo>
                    <a:pt x="1648339" y="1403986"/>
                  </a:lnTo>
                  <a:lnTo>
                    <a:pt x="1653407" y="1400493"/>
                  </a:lnTo>
                  <a:lnTo>
                    <a:pt x="1658792" y="1397001"/>
                  </a:lnTo>
                  <a:lnTo>
                    <a:pt x="1664494" y="1394461"/>
                  </a:lnTo>
                  <a:lnTo>
                    <a:pt x="1670196" y="1391603"/>
                  </a:lnTo>
                  <a:lnTo>
                    <a:pt x="1675581" y="1389063"/>
                  </a:lnTo>
                  <a:lnTo>
                    <a:pt x="1681283" y="1387158"/>
                  </a:lnTo>
                  <a:lnTo>
                    <a:pt x="1686985" y="1384936"/>
                  </a:lnTo>
                  <a:lnTo>
                    <a:pt x="1692687" y="1383348"/>
                  </a:lnTo>
                  <a:lnTo>
                    <a:pt x="1703774" y="1380491"/>
                  </a:lnTo>
                  <a:lnTo>
                    <a:pt x="1714228" y="1378268"/>
                  </a:lnTo>
                  <a:lnTo>
                    <a:pt x="1724364" y="1376998"/>
                  </a:lnTo>
                  <a:lnTo>
                    <a:pt x="1733551" y="1376363"/>
                  </a:lnTo>
                  <a:close/>
                  <a:moveTo>
                    <a:pt x="1015207" y="1376363"/>
                  </a:moveTo>
                  <a:lnTo>
                    <a:pt x="1024446" y="1376998"/>
                  </a:lnTo>
                  <a:lnTo>
                    <a:pt x="1034641" y="1378268"/>
                  </a:lnTo>
                  <a:lnTo>
                    <a:pt x="1045473" y="1380491"/>
                  </a:lnTo>
                  <a:lnTo>
                    <a:pt x="1056624" y="1383348"/>
                  </a:lnTo>
                  <a:lnTo>
                    <a:pt x="1062358" y="1384936"/>
                  </a:lnTo>
                  <a:lnTo>
                    <a:pt x="1068093" y="1387158"/>
                  </a:lnTo>
                  <a:lnTo>
                    <a:pt x="1073828" y="1389063"/>
                  </a:lnTo>
                  <a:lnTo>
                    <a:pt x="1079562" y="1391603"/>
                  </a:lnTo>
                  <a:lnTo>
                    <a:pt x="1084978" y="1394461"/>
                  </a:lnTo>
                  <a:lnTo>
                    <a:pt x="1090713" y="1397001"/>
                  </a:lnTo>
                  <a:lnTo>
                    <a:pt x="1095811" y="1400493"/>
                  </a:lnTo>
                  <a:lnTo>
                    <a:pt x="1100908" y="1403986"/>
                  </a:lnTo>
                  <a:lnTo>
                    <a:pt x="1106006" y="1407796"/>
                  </a:lnTo>
                  <a:lnTo>
                    <a:pt x="1111103" y="1411606"/>
                  </a:lnTo>
                  <a:lnTo>
                    <a:pt x="1115245" y="1416051"/>
                  </a:lnTo>
                  <a:lnTo>
                    <a:pt x="1119705" y="1421131"/>
                  </a:lnTo>
                  <a:lnTo>
                    <a:pt x="1123847" y="1426211"/>
                  </a:lnTo>
                  <a:lnTo>
                    <a:pt x="1127351" y="1431608"/>
                  </a:lnTo>
                  <a:lnTo>
                    <a:pt x="1130856" y="1437006"/>
                  </a:lnTo>
                  <a:lnTo>
                    <a:pt x="1133723" y="1443038"/>
                  </a:lnTo>
                  <a:lnTo>
                    <a:pt x="1136272" y="1449388"/>
                  </a:lnTo>
                  <a:lnTo>
                    <a:pt x="1138183" y="1456373"/>
                  </a:lnTo>
                  <a:lnTo>
                    <a:pt x="1139776" y="1463676"/>
                  </a:lnTo>
                  <a:lnTo>
                    <a:pt x="1140732" y="1471296"/>
                  </a:lnTo>
                  <a:lnTo>
                    <a:pt x="1141051" y="1479233"/>
                  </a:lnTo>
                  <a:lnTo>
                    <a:pt x="1141051" y="1487488"/>
                  </a:lnTo>
                  <a:lnTo>
                    <a:pt x="1140414" y="1496378"/>
                  </a:lnTo>
                  <a:lnTo>
                    <a:pt x="1139139" y="1505586"/>
                  </a:lnTo>
                  <a:lnTo>
                    <a:pt x="1139776" y="1505586"/>
                  </a:lnTo>
                  <a:lnTo>
                    <a:pt x="1141369" y="1506221"/>
                  </a:lnTo>
                  <a:lnTo>
                    <a:pt x="1143918" y="1507491"/>
                  </a:lnTo>
                  <a:lnTo>
                    <a:pt x="1146467" y="1509713"/>
                  </a:lnTo>
                  <a:lnTo>
                    <a:pt x="1148060" y="1511301"/>
                  </a:lnTo>
                  <a:lnTo>
                    <a:pt x="1149653" y="1512888"/>
                  </a:lnTo>
                  <a:lnTo>
                    <a:pt x="1150609" y="1514793"/>
                  </a:lnTo>
                  <a:lnTo>
                    <a:pt x="1151883" y="1517651"/>
                  </a:lnTo>
                  <a:lnTo>
                    <a:pt x="1152839" y="1520191"/>
                  </a:lnTo>
                  <a:lnTo>
                    <a:pt x="1153476" y="1523683"/>
                  </a:lnTo>
                  <a:lnTo>
                    <a:pt x="1153795" y="1527176"/>
                  </a:lnTo>
                  <a:lnTo>
                    <a:pt x="1154113" y="1531621"/>
                  </a:lnTo>
                  <a:lnTo>
                    <a:pt x="1153795" y="1539558"/>
                  </a:lnTo>
                  <a:lnTo>
                    <a:pt x="1153157" y="1546543"/>
                  </a:lnTo>
                  <a:lnTo>
                    <a:pt x="1152202" y="1552893"/>
                  </a:lnTo>
                  <a:lnTo>
                    <a:pt x="1150927" y="1557973"/>
                  </a:lnTo>
                  <a:lnTo>
                    <a:pt x="1149653" y="1562418"/>
                  </a:lnTo>
                  <a:lnTo>
                    <a:pt x="1147423" y="1566228"/>
                  </a:lnTo>
                  <a:lnTo>
                    <a:pt x="1145193" y="1569721"/>
                  </a:lnTo>
                  <a:lnTo>
                    <a:pt x="1142962" y="1572578"/>
                  </a:lnTo>
                  <a:lnTo>
                    <a:pt x="1140414" y="1575753"/>
                  </a:lnTo>
                  <a:lnTo>
                    <a:pt x="1139139" y="1577341"/>
                  </a:lnTo>
                  <a:lnTo>
                    <a:pt x="1137865" y="1579881"/>
                  </a:lnTo>
                  <a:lnTo>
                    <a:pt x="1136909" y="1582421"/>
                  </a:lnTo>
                  <a:lnTo>
                    <a:pt x="1135953" y="1585596"/>
                  </a:lnTo>
                  <a:lnTo>
                    <a:pt x="1134679" y="1589406"/>
                  </a:lnTo>
                  <a:lnTo>
                    <a:pt x="1134042" y="1593851"/>
                  </a:lnTo>
                  <a:lnTo>
                    <a:pt x="1133405" y="1598931"/>
                  </a:lnTo>
                  <a:lnTo>
                    <a:pt x="1132449" y="1603693"/>
                  </a:lnTo>
                  <a:lnTo>
                    <a:pt x="1131493" y="1608773"/>
                  </a:lnTo>
                  <a:lnTo>
                    <a:pt x="1129900" y="1614171"/>
                  </a:lnTo>
                  <a:lnTo>
                    <a:pt x="1127989" y="1619568"/>
                  </a:lnTo>
                  <a:lnTo>
                    <a:pt x="1126396" y="1624966"/>
                  </a:lnTo>
                  <a:lnTo>
                    <a:pt x="1121617" y="1635444"/>
                  </a:lnTo>
                  <a:lnTo>
                    <a:pt x="1116519" y="1646239"/>
                  </a:lnTo>
                  <a:lnTo>
                    <a:pt x="1113333" y="1651636"/>
                  </a:lnTo>
                  <a:lnTo>
                    <a:pt x="1110466" y="1657034"/>
                  </a:lnTo>
                  <a:lnTo>
                    <a:pt x="1106961" y="1661796"/>
                  </a:lnTo>
                  <a:lnTo>
                    <a:pt x="1103457" y="1666876"/>
                  </a:lnTo>
                  <a:lnTo>
                    <a:pt x="1099634" y="1671956"/>
                  </a:lnTo>
                  <a:lnTo>
                    <a:pt x="1095492" y="1676719"/>
                  </a:lnTo>
                  <a:lnTo>
                    <a:pt x="1091669" y="1681164"/>
                  </a:lnTo>
                  <a:lnTo>
                    <a:pt x="1087527" y="1685926"/>
                  </a:lnTo>
                  <a:lnTo>
                    <a:pt x="1083067" y="1690371"/>
                  </a:lnTo>
                  <a:lnTo>
                    <a:pt x="1078607" y="1694181"/>
                  </a:lnTo>
                  <a:lnTo>
                    <a:pt x="1073828" y="1698309"/>
                  </a:lnTo>
                  <a:lnTo>
                    <a:pt x="1069049" y="1702119"/>
                  </a:lnTo>
                  <a:lnTo>
                    <a:pt x="1063951" y="1705294"/>
                  </a:lnTo>
                  <a:lnTo>
                    <a:pt x="1059172" y="1708469"/>
                  </a:lnTo>
                  <a:lnTo>
                    <a:pt x="1054075" y="1711009"/>
                  </a:lnTo>
                  <a:lnTo>
                    <a:pt x="1048659" y="1713549"/>
                  </a:lnTo>
                  <a:lnTo>
                    <a:pt x="1043243" y="1715771"/>
                  </a:lnTo>
                  <a:lnTo>
                    <a:pt x="1037827" y="1717676"/>
                  </a:lnTo>
                  <a:lnTo>
                    <a:pt x="1032411" y="1718946"/>
                  </a:lnTo>
                  <a:lnTo>
                    <a:pt x="1026995" y="1719899"/>
                  </a:lnTo>
                  <a:lnTo>
                    <a:pt x="1020941" y="1720534"/>
                  </a:lnTo>
                  <a:lnTo>
                    <a:pt x="1015207" y="1720851"/>
                  </a:lnTo>
                  <a:lnTo>
                    <a:pt x="1009472" y="1720534"/>
                  </a:lnTo>
                  <a:lnTo>
                    <a:pt x="1003737" y="1719899"/>
                  </a:lnTo>
                  <a:lnTo>
                    <a:pt x="998003" y="1718946"/>
                  </a:lnTo>
                  <a:lnTo>
                    <a:pt x="992587" y="1717676"/>
                  </a:lnTo>
                  <a:lnTo>
                    <a:pt x="987489" y="1715771"/>
                  </a:lnTo>
                  <a:lnTo>
                    <a:pt x="982073" y="1713549"/>
                  </a:lnTo>
                  <a:lnTo>
                    <a:pt x="976657" y="1711009"/>
                  </a:lnTo>
                  <a:lnTo>
                    <a:pt x="971559" y="1708469"/>
                  </a:lnTo>
                  <a:lnTo>
                    <a:pt x="966462" y="1705294"/>
                  </a:lnTo>
                  <a:lnTo>
                    <a:pt x="961683" y="1702119"/>
                  </a:lnTo>
                  <a:lnTo>
                    <a:pt x="956904" y="1698309"/>
                  </a:lnTo>
                  <a:lnTo>
                    <a:pt x="952125" y="1694181"/>
                  </a:lnTo>
                  <a:lnTo>
                    <a:pt x="947346" y="1690371"/>
                  </a:lnTo>
                  <a:lnTo>
                    <a:pt x="943204" y="1685926"/>
                  </a:lnTo>
                  <a:lnTo>
                    <a:pt x="939063" y="1681164"/>
                  </a:lnTo>
                  <a:lnTo>
                    <a:pt x="934602" y="1676719"/>
                  </a:lnTo>
                  <a:lnTo>
                    <a:pt x="931098" y="1671956"/>
                  </a:lnTo>
                  <a:lnTo>
                    <a:pt x="927275" y="1666876"/>
                  </a:lnTo>
                  <a:lnTo>
                    <a:pt x="923770" y="1661796"/>
                  </a:lnTo>
                  <a:lnTo>
                    <a:pt x="920266" y="1657034"/>
                  </a:lnTo>
                  <a:lnTo>
                    <a:pt x="914212" y="1646239"/>
                  </a:lnTo>
                  <a:lnTo>
                    <a:pt x="908796" y="1635444"/>
                  </a:lnTo>
                  <a:lnTo>
                    <a:pt x="904336" y="1624966"/>
                  </a:lnTo>
                  <a:lnTo>
                    <a:pt x="902424" y="1619568"/>
                  </a:lnTo>
                  <a:lnTo>
                    <a:pt x="900832" y="1614171"/>
                  </a:lnTo>
                  <a:lnTo>
                    <a:pt x="899239" y="1608773"/>
                  </a:lnTo>
                  <a:lnTo>
                    <a:pt x="898283" y="1603693"/>
                  </a:lnTo>
                  <a:lnTo>
                    <a:pt x="897327" y="1598931"/>
                  </a:lnTo>
                  <a:lnTo>
                    <a:pt x="896690" y="1593851"/>
                  </a:lnTo>
                  <a:lnTo>
                    <a:pt x="895734" y="1589406"/>
                  </a:lnTo>
                  <a:lnTo>
                    <a:pt x="894778" y="1585596"/>
                  </a:lnTo>
                  <a:lnTo>
                    <a:pt x="893822" y="1582421"/>
                  </a:lnTo>
                  <a:lnTo>
                    <a:pt x="892548" y="1579881"/>
                  </a:lnTo>
                  <a:lnTo>
                    <a:pt x="891592" y="1577341"/>
                  </a:lnTo>
                  <a:lnTo>
                    <a:pt x="890318" y="1575753"/>
                  </a:lnTo>
                  <a:lnTo>
                    <a:pt x="887451" y="1572578"/>
                  </a:lnTo>
                  <a:lnTo>
                    <a:pt x="885220" y="1569721"/>
                  </a:lnTo>
                  <a:lnTo>
                    <a:pt x="882990" y="1566228"/>
                  </a:lnTo>
                  <a:lnTo>
                    <a:pt x="881079" y="1562418"/>
                  </a:lnTo>
                  <a:lnTo>
                    <a:pt x="879486" y="1557973"/>
                  </a:lnTo>
                  <a:lnTo>
                    <a:pt x="878211" y="1552893"/>
                  </a:lnTo>
                  <a:lnTo>
                    <a:pt x="877256" y="1546543"/>
                  </a:lnTo>
                  <a:lnTo>
                    <a:pt x="876300" y="1539558"/>
                  </a:lnTo>
                  <a:lnTo>
                    <a:pt x="876300" y="1531621"/>
                  </a:lnTo>
                  <a:lnTo>
                    <a:pt x="876300" y="1527176"/>
                  </a:lnTo>
                  <a:lnTo>
                    <a:pt x="877256" y="1523683"/>
                  </a:lnTo>
                  <a:lnTo>
                    <a:pt x="877893" y="1520191"/>
                  </a:lnTo>
                  <a:lnTo>
                    <a:pt x="878849" y="1517651"/>
                  </a:lnTo>
                  <a:lnTo>
                    <a:pt x="879804" y="1514793"/>
                  </a:lnTo>
                  <a:lnTo>
                    <a:pt x="881079" y="1512888"/>
                  </a:lnTo>
                  <a:lnTo>
                    <a:pt x="882353" y="1511301"/>
                  </a:lnTo>
                  <a:lnTo>
                    <a:pt x="883946" y="1509713"/>
                  </a:lnTo>
                  <a:lnTo>
                    <a:pt x="886813" y="1507491"/>
                  </a:lnTo>
                  <a:lnTo>
                    <a:pt x="889044" y="1506221"/>
                  </a:lnTo>
                  <a:lnTo>
                    <a:pt x="890955" y="1505586"/>
                  </a:lnTo>
                  <a:lnTo>
                    <a:pt x="891592" y="1505586"/>
                  </a:lnTo>
                  <a:lnTo>
                    <a:pt x="890318" y="1496378"/>
                  </a:lnTo>
                  <a:lnTo>
                    <a:pt x="889362" y="1487488"/>
                  </a:lnTo>
                  <a:lnTo>
                    <a:pt x="889362" y="1479233"/>
                  </a:lnTo>
                  <a:lnTo>
                    <a:pt x="889999" y="1471296"/>
                  </a:lnTo>
                  <a:lnTo>
                    <a:pt x="890955" y="1463676"/>
                  </a:lnTo>
                  <a:lnTo>
                    <a:pt x="892548" y="1456373"/>
                  </a:lnTo>
                  <a:lnTo>
                    <a:pt x="894460" y="1449388"/>
                  </a:lnTo>
                  <a:lnTo>
                    <a:pt x="897008" y="1443038"/>
                  </a:lnTo>
                  <a:lnTo>
                    <a:pt x="899876" y="1437006"/>
                  </a:lnTo>
                  <a:lnTo>
                    <a:pt x="903380" y="1431608"/>
                  </a:lnTo>
                  <a:lnTo>
                    <a:pt x="906885" y="1426211"/>
                  </a:lnTo>
                  <a:lnTo>
                    <a:pt x="910708" y="1421131"/>
                  </a:lnTo>
                  <a:lnTo>
                    <a:pt x="914850" y="1416051"/>
                  </a:lnTo>
                  <a:lnTo>
                    <a:pt x="919629" y="1411606"/>
                  </a:lnTo>
                  <a:lnTo>
                    <a:pt x="924407" y="1407796"/>
                  </a:lnTo>
                  <a:lnTo>
                    <a:pt x="929505" y="1403986"/>
                  </a:lnTo>
                  <a:lnTo>
                    <a:pt x="934602" y="1400493"/>
                  </a:lnTo>
                  <a:lnTo>
                    <a:pt x="940018" y="1397001"/>
                  </a:lnTo>
                  <a:lnTo>
                    <a:pt x="945435" y="1394461"/>
                  </a:lnTo>
                  <a:lnTo>
                    <a:pt x="951169" y="1391603"/>
                  </a:lnTo>
                  <a:lnTo>
                    <a:pt x="956904" y="1389063"/>
                  </a:lnTo>
                  <a:lnTo>
                    <a:pt x="962639" y="1387158"/>
                  </a:lnTo>
                  <a:lnTo>
                    <a:pt x="968373" y="1384936"/>
                  </a:lnTo>
                  <a:lnTo>
                    <a:pt x="974108" y="1383348"/>
                  </a:lnTo>
                  <a:lnTo>
                    <a:pt x="985259" y="1380491"/>
                  </a:lnTo>
                  <a:lnTo>
                    <a:pt x="996091" y="1378268"/>
                  </a:lnTo>
                  <a:lnTo>
                    <a:pt x="1006286" y="1376998"/>
                  </a:lnTo>
                  <a:lnTo>
                    <a:pt x="1015207" y="1376363"/>
                  </a:lnTo>
                  <a:close/>
                  <a:moveTo>
                    <a:pt x="297497" y="1376363"/>
                  </a:moveTo>
                  <a:lnTo>
                    <a:pt x="306726" y="1376998"/>
                  </a:lnTo>
                  <a:lnTo>
                    <a:pt x="316591" y="1378268"/>
                  </a:lnTo>
                  <a:lnTo>
                    <a:pt x="327729" y="1380491"/>
                  </a:lnTo>
                  <a:lnTo>
                    <a:pt x="338867" y="1383348"/>
                  </a:lnTo>
                  <a:lnTo>
                    <a:pt x="344595" y="1384936"/>
                  </a:lnTo>
                  <a:lnTo>
                    <a:pt x="350323" y="1387158"/>
                  </a:lnTo>
                  <a:lnTo>
                    <a:pt x="355733" y="1389063"/>
                  </a:lnTo>
                  <a:lnTo>
                    <a:pt x="361461" y="1391603"/>
                  </a:lnTo>
                  <a:lnTo>
                    <a:pt x="367189" y="1394461"/>
                  </a:lnTo>
                  <a:lnTo>
                    <a:pt x="372599" y="1397001"/>
                  </a:lnTo>
                  <a:lnTo>
                    <a:pt x="378009" y="1400493"/>
                  </a:lnTo>
                  <a:lnTo>
                    <a:pt x="383419" y="1403986"/>
                  </a:lnTo>
                  <a:lnTo>
                    <a:pt x="388510" y="1407796"/>
                  </a:lnTo>
                  <a:lnTo>
                    <a:pt x="392966" y="1411606"/>
                  </a:lnTo>
                  <a:lnTo>
                    <a:pt x="397739" y="1416051"/>
                  </a:lnTo>
                  <a:lnTo>
                    <a:pt x="402194" y="1421131"/>
                  </a:lnTo>
                  <a:lnTo>
                    <a:pt x="406013" y="1426211"/>
                  </a:lnTo>
                  <a:lnTo>
                    <a:pt x="409832" y="1431608"/>
                  </a:lnTo>
                  <a:lnTo>
                    <a:pt x="412696" y="1437006"/>
                  </a:lnTo>
                  <a:lnTo>
                    <a:pt x="415878" y="1443038"/>
                  </a:lnTo>
                  <a:lnTo>
                    <a:pt x="418106" y="1449388"/>
                  </a:lnTo>
                  <a:lnTo>
                    <a:pt x="420015" y="1456373"/>
                  </a:lnTo>
                  <a:lnTo>
                    <a:pt x="421924" y="1463676"/>
                  </a:lnTo>
                  <a:lnTo>
                    <a:pt x="422879" y="1471296"/>
                  </a:lnTo>
                  <a:lnTo>
                    <a:pt x="423197" y="1479233"/>
                  </a:lnTo>
                  <a:lnTo>
                    <a:pt x="423197" y="1487488"/>
                  </a:lnTo>
                  <a:lnTo>
                    <a:pt x="422561" y="1496378"/>
                  </a:lnTo>
                  <a:lnTo>
                    <a:pt x="421288" y="1505586"/>
                  </a:lnTo>
                  <a:lnTo>
                    <a:pt x="421924" y="1505586"/>
                  </a:lnTo>
                  <a:lnTo>
                    <a:pt x="423516" y="1506221"/>
                  </a:lnTo>
                  <a:lnTo>
                    <a:pt x="426061" y="1507491"/>
                  </a:lnTo>
                  <a:lnTo>
                    <a:pt x="428925" y="1509713"/>
                  </a:lnTo>
                  <a:lnTo>
                    <a:pt x="430198" y="1511301"/>
                  </a:lnTo>
                  <a:lnTo>
                    <a:pt x="431471" y="1512888"/>
                  </a:lnTo>
                  <a:lnTo>
                    <a:pt x="432744" y="1514793"/>
                  </a:lnTo>
                  <a:lnTo>
                    <a:pt x="434017" y="1517651"/>
                  </a:lnTo>
                  <a:lnTo>
                    <a:pt x="434972" y="1520191"/>
                  </a:lnTo>
                  <a:lnTo>
                    <a:pt x="435926" y="1523683"/>
                  </a:lnTo>
                  <a:lnTo>
                    <a:pt x="436245" y="1527176"/>
                  </a:lnTo>
                  <a:lnTo>
                    <a:pt x="436563" y="1531621"/>
                  </a:lnTo>
                  <a:lnTo>
                    <a:pt x="436245" y="1539558"/>
                  </a:lnTo>
                  <a:lnTo>
                    <a:pt x="435608" y="1546543"/>
                  </a:lnTo>
                  <a:lnTo>
                    <a:pt x="434653" y="1552893"/>
                  </a:lnTo>
                  <a:lnTo>
                    <a:pt x="433062" y="1557973"/>
                  </a:lnTo>
                  <a:lnTo>
                    <a:pt x="431471" y="1562418"/>
                  </a:lnTo>
                  <a:lnTo>
                    <a:pt x="429562" y="1566228"/>
                  </a:lnTo>
                  <a:lnTo>
                    <a:pt x="427652" y="1569721"/>
                  </a:lnTo>
                  <a:lnTo>
                    <a:pt x="425107" y="1572578"/>
                  </a:lnTo>
                  <a:lnTo>
                    <a:pt x="422879" y="1575753"/>
                  </a:lnTo>
                  <a:lnTo>
                    <a:pt x="421606" y="1577341"/>
                  </a:lnTo>
                  <a:lnTo>
                    <a:pt x="420015" y="1579881"/>
                  </a:lnTo>
                  <a:lnTo>
                    <a:pt x="418742" y="1582421"/>
                  </a:lnTo>
                  <a:lnTo>
                    <a:pt x="417787" y="1585596"/>
                  </a:lnTo>
                  <a:lnTo>
                    <a:pt x="416833" y="1589406"/>
                  </a:lnTo>
                  <a:lnTo>
                    <a:pt x="416515" y="1593851"/>
                  </a:lnTo>
                  <a:lnTo>
                    <a:pt x="415560" y="1598931"/>
                  </a:lnTo>
                  <a:lnTo>
                    <a:pt x="414923" y="1603693"/>
                  </a:lnTo>
                  <a:lnTo>
                    <a:pt x="413332" y="1608773"/>
                  </a:lnTo>
                  <a:lnTo>
                    <a:pt x="412059" y="1614171"/>
                  </a:lnTo>
                  <a:lnTo>
                    <a:pt x="410468" y="1619568"/>
                  </a:lnTo>
                  <a:lnTo>
                    <a:pt x="408559" y="1624966"/>
                  </a:lnTo>
                  <a:lnTo>
                    <a:pt x="404104" y="1635444"/>
                  </a:lnTo>
                  <a:lnTo>
                    <a:pt x="398694" y="1646239"/>
                  </a:lnTo>
                  <a:lnTo>
                    <a:pt x="395830" y="1651636"/>
                  </a:lnTo>
                  <a:lnTo>
                    <a:pt x="392329" y="1657034"/>
                  </a:lnTo>
                  <a:lnTo>
                    <a:pt x="389147" y="1661796"/>
                  </a:lnTo>
                  <a:lnTo>
                    <a:pt x="385646" y="1666876"/>
                  </a:lnTo>
                  <a:lnTo>
                    <a:pt x="381509" y="1671956"/>
                  </a:lnTo>
                  <a:lnTo>
                    <a:pt x="378009" y="1676719"/>
                  </a:lnTo>
                  <a:lnTo>
                    <a:pt x="373872" y="1681164"/>
                  </a:lnTo>
                  <a:lnTo>
                    <a:pt x="369735" y="1685926"/>
                  </a:lnTo>
                  <a:lnTo>
                    <a:pt x="365280" y="1690371"/>
                  </a:lnTo>
                  <a:lnTo>
                    <a:pt x="360825" y="1694181"/>
                  </a:lnTo>
                  <a:lnTo>
                    <a:pt x="356369" y="1698309"/>
                  </a:lnTo>
                  <a:lnTo>
                    <a:pt x="351278" y="1702119"/>
                  </a:lnTo>
                  <a:lnTo>
                    <a:pt x="346504" y="1705294"/>
                  </a:lnTo>
                  <a:lnTo>
                    <a:pt x="341413" y="1708469"/>
                  </a:lnTo>
                  <a:lnTo>
                    <a:pt x="336003" y="1711009"/>
                  </a:lnTo>
                  <a:lnTo>
                    <a:pt x="331229" y="1713549"/>
                  </a:lnTo>
                  <a:lnTo>
                    <a:pt x="325820" y="1715771"/>
                  </a:lnTo>
                  <a:lnTo>
                    <a:pt x="320092" y="1717676"/>
                  </a:lnTo>
                  <a:lnTo>
                    <a:pt x="314682" y="1718946"/>
                  </a:lnTo>
                  <a:lnTo>
                    <a:pt x="308954" y="1719899"/>
                  </a:lnTo>
                  <a:lnTo>
                    <a:pt x="303225" y="1720534"/>
                  </a:lnTo>
                  <a:lnTo>
                    <a:pt x="297497" y="1720851"/>
                  </a:lnTo>
                  <a:lnTo>
                    <a:pt x="292087" y="1720534"/>
                  </a:lnTo>
                  <a:lnTo>
                    <a:pt x="286359" y="1719899"/>
                  </a:lnTo>
                  <a:lnTo>
                    <a:pt x="280631" y="1718946"/>
                  </a:lnTo>
                  <a:lnTo>
                    <a:pt x="274903" y="1717676"/>
                  </a:lnTo>
                  <a:lnTo>
                    <a:pt x="269493" y="1715771"/>
                  </a:lnTo>
                  <a:lnTo>
                    <a:pt x="264083" y="1713549"/>
                  </a:lnTo>
                  <a:lnTo>
                    <a:pt x="258674" y="1711009"/>
                  </a:lnTo>
                  <a:lnTo>
                    <a:pt x="253900" y="1708469"/>
                  </a:lnTo>
                  <a:lnTo>
                    <a:pt x="248808" y="1705294"/>
                  </a:lnTo>
                  <a:lnTo>
                    <a:pt x="243717" y="1702119"/>
                  </a:lnTo>
                  <a:lnTo>
                    <a:pt x="238943" y="1698309"/>
                  </a:lnTo>
                  <a:lnTo>
                    <a:pt x="234488" y="1694181"/>
                  </a:lnTo>
                  <a:lnTo>
                    <a:pt x="230033" y="1690371"/>
                  </a:lnTo>
                  <a:lnTo>
                    <a:pt x="225578" y="1685926"/>
                  </a:lnTo>
                  <a:lnTo>
                    <a:pt x="221441" y="1681164"/>
                  </a:lnTo>
                  <a:lnTo>
                    <a:pt x="217304" y="1676719"/>
                  </a:lnTo>
                  <a:lnTo>
                    <a:pt x="213167" y="1671956"/>
                  </a:lnTo>
                  <a:lnTo>
                    <a:pt x="209666" y="1666876"/>
                  </a:lnTo>
                  <a:lnTo>
                    <a:pt x="206166" y="1661796"/>
                  </a:lnTo>
                  <a:lnTo>
                    <a:pt x="202984" y="1657034"/>
                  </a:lnTo>
                  <a:lnTo>
                    <a:pt x="196619" y="1646239"/>
                  </a:lnTo>
                  <a:lnTo>
                    <a:pt x="191209" y="1635444"/>
                  </a:lnTo>
                  <a:lnTo>
                    <a:pt x="186754" y="1624966"/>
                  </a:lnTo>
                  <a:lnTo>
                    <a:pt x="184845" y="1619568"/>
                  </a:lnTo>
                  <a:lnTo>
                    <a:pt x="183253" y="1614171"/>
                  </a:lnTo>
                  <a:lnTo>
                    <a:pt x="181981" y="1608773"/>
                  </a:lnTo>
                  <a:lnTo>
                    <a:pt x="180389" y="1603693"/>
                  </a:lnTo>
                  <a:lnTo>
                    <a:pt x="179435" y="1598931"/>
                  </a:lnTo>
                  <a:lnTo>
                    <a:pt x="178798" y="1593851"/>
                  </a:lnTo>
                  <a:lnTo>
                    <a:pt x="178162" y="1589406"/>
                  </a:lnTo>
                  <a:lnTo>
                    <a:pt x="177525" y="1585596"/>
                  </a:lnTo>
                  <a:lnTo>
                    <a:pt x="176252" y="1582421"/>
                  </a:lnTo>
                  <a:lnTo>
                    <a:pt x="174980" y="1579881"/>
                  </a:lnTo>
                  <a:lnTo>
                    <a:pt x="173707" y="1577341"/>
                  </a:lnTo>
                  <a:lnTo>
                    <a:pt x="172434" y="1575753"/>
                  </a:lnTo>
                  <a:lnTo>
                    <a:pt x="170206" y="1572578"/>
                  </a:lnTo>
                  <a:lnTo>
                    <a:pt x="167660" y="1569721"/>
                  </a:lnTo>
                  <a:lnTo>
                    <a:pt x="165433" y="1566228"/>
                  </a:lnTo>
                  <a:lnTo>
                    <a:pt x="163842" y="1562418"/>
                  </a:lnTo>
                  <a:lnTo>
                    <a:pt x="161932" y="1557973"/>
                  </a:lnTo>
                  <a:lnTo>
                    <a:pt x="160659" y="1552893"/>
                  </a:lnTo>
                  <a:lnTo>
                    <a:pt x="159705" y="1546543"/>
                  </a:lnTo>
                  <a:lnTo>
                    <a:pt x="159068" y="1539558"/>
                  </a:lnTo>
                  <a:lnTo>
                    <a:pt x="158750" y="1531621"/>
                  </a:lnTo>
                  <a:lnTo>
                    <a:pt x="159068" y="1527176"/>
                  </a:lnTo>
                  <a:lnTo>
                    <a:pt x="159386" y="1523683"/>
                  </a:lnTo>
                  <a:lnTo>
                    <a:pt x="160023" y="1520191"/>
                  </a:lnTo>
                  <a:lnTo>
                    <a:pt x="160978" y="1517651"/>
                  </a:lnTo>
                  <a:lnTo>
                    <a:pt x="162569" y="1514793"/>
                  </a:lnTo>
                  <a:lnTo>
                    <a:pt x="163842" y="1512888"/>
                  </a:lnTo>
                  <a:lnTo>
                    <a:pt x="165114" y="1511301"/>
                  </a:lnTo>
                  <a:lnTo>
                    <a:pt x="166387" y="1509713"/>
                  </a:lnTo>
                  <a:lnTo>
                    <a:pt x="169251" y="1507491"/>
                  </a:lnTo>
                  <a:lnTo>
                    <a:pt x="171797" y="1506221"/>
                  </a:lnTo>
                  <a:lnTo>
                    <a:pt x="173388" y="1505586"/>
                  </a:lnTo>
                  <a:lnTo>
                    <a:pt x="174025" y="1505586"/>
                  </a:lnTo>
                  <a:lnTo>
                    <a:pt x="172752" y="1496378"/>
                  </a:lnTo>
                  <a:lnTo>
                    <a:pt x="172116" y="1487488"/>
                  </a:lnTo>
                  <a:lnTo>
                    <a:pt x="171797" y="1479233"/>
                  </a:lnTo>
                  <a:lnTo>
                    <a:pt x="172434" y="1471296"/>
                  </a:lnTo>
                  <a:lnTo>
                    <a:pt x="173388" y="1463676"/>
                  </a:lnTo>
                  <a:lnTo>
                    <a:pt x="174661" y="1456373"/>
                  </a:lnTo>
                  <a:lnTo>
                    <a:pt x="176889" y="1449388"/>
                  </a:lnTo>
                  <a:lnTo>
                    <a:pt x="179435" y="1443038"/>
                  </a:lnTo>
                  <a:lnTo>
                    <a:pt x="182299" y="1437006"/>
                  </a:lnTo>
                  <a:lnTo>
                    <a:pt x="185481" y="1431608"/>
                  </a:lnTo>
                  <a:lnTo>
                    <a:pt x="189300" y="1426211"/>
                  </a:lnTo>
                  <a:lnTo>
                    <a:pt x="193119" y="1421131"/>
                  </a:lnTo>
                  <a:lnTo>
                    <a:pt x="197574" y="1416051"/>
                  </a:lnTo>
                  <a:lnTo>
                    <a:pt x="202029" y="1411606"/>
                  </a:lnTo>
                  <a:lnTo>
                    <a:pt x="206802" y="1407796"/>
                  </a:lnTo>
                  <a:lnTo>
                    <a:pt x="211894" y="1403986"/>
                  </a:lnTo>
                  <a:lnTo>
                    <a:pt x="216986" y="1400493"/>
                  </a:lnTo>
                  <a:lnTo>
                    <a:pt x="222396" y="1397001"/>
                  </a:lnTo>
                  <a:lnTo>
                    <a:pt x="228124" y="1394461"/>
                  </a:lnTo>
                  <a:lnTo>
                    <a:pt x="233852" y="1391603"/>
                  </a:lnTo>
                  <a:lnTo>
                    <a:pt x="239262" y="1389063"/>
                  </a:lnTo>
                  <a:lnTo>
                    <a:pt x="244990" y="1387158"/>
                  </a:lnTo>
                  <a:lnTo>
                    <a:pt x="250718" y="1384936"/>
                  </a:lnTo>
                  <a:lnTo>
                    <a:pt x="256446" y="1383348"/>
                  </a:lnTo>
                  <a:lnTo>
                    <a:pt x="267584" y="1380491"/>
                  </a:lnTo>
                  <a:lnTo>
                    <a:pt x="278085" y="1378268"/>
                  </a:lnTo>
                  <a:lnTo>
                    <a:pt x="288269" y="1376998"/>
                  </a:lnTo>
                  <a:lnTo>
                    <a:pt x="297497" y="1376363"/>
                  </a:lnTo>
                  <a:close/>
                  <a:moveTo>
                    <a:pt x="1006793" y="977900"/>
                  </a:moveTo>
                  <a:lnTo>
                    <a:pt x="1009651" y="977900"/>
                  </a:lnTo>
                  <a:lnTo>
                    <a:pt x="1012508" y="977900"/>
                  </a:lnTo>
                  <a:lnTo>
                    <a:pt x="1015683" y="978536"/>
                  </a:lnTo>
                  <a:lnTo>
                    <a:pt x="1018541" y="979173"/>
                  </a:lnTo>
                  <a:lnTo>
                    <a:pt x="1021398" y="980445"/>
                  </a:lnTo>
                  <a:lnTo>
                    <a:pt x="1023938" y="981718"/>
                  </a:lnTo>
                  <a:lnTo>
                    <a:pt x="1026478" y="982990"/>
                  </a:lnTo>
                  <a:lnTo>
                    <a:pt x="1028701" y="984581"/>
                  </a:lnTo>
                  <a:lnTo>
                    <a:pt x="1030923" y="986807"/>
                  </a:lnTo>
                  <a:lnTo>
                    <a:pt x="1032828" y="989034"/>
                  </a:lnTo>
                  <a:lnTo>
                    <a:pt x="1034733" y="991261"/>
                  </a:lnTo>
                  <a:lnTo>
                    <a:pt x="1036003" y="993806"/>
                  </a:lnTo>
                  <a:lnTo>
                    <a:pt x="1037273" y="996351"/>
                  </a:lnTo>
                  <a:lnTo>
                    <a:pt x="1038226" y="998896"/>
                  </a:lnTo>
                  <a:lnTo>
                    <a:pt x="1039178" y="1002077"/>
                  </a:lnTo>
                  <a:lnTo>
                    <a:pt x="1039496" y="1004940"/>
                  </a:lnTo>
                  <a:lnTo>
                    <a:pt x="1039813" y="1008121"/>
                  </a:lnTo>
                  <a:lnTo>
                    <a:pt x="1039813" y="1276292"/>
                  </a:lnTo>
                  <a:lnTo>
                    <a:pt x="1039496" y="1279473"/>
                  </a:lnTo>
                  <a:lnTo>
                    <a:pt x="1039178" y="1282336"/>
                  </a:lnTo>
                  <a:lnTo>
                    <a:pt x="1038226" y="1285199"/>
                  </a:lnTo>
                  <a:lnTo>
                    <a:pt x="1037273" y="1288062"/>
                  </a:lnTo>
                  <a:lnTo>
                    <a:pt x="1036003" y="1290925"/>
                  </a:lnTo>
                  <a:lnTo>
                    <a:pt x="1034733" y="1293152"/>
                  </a:lnTo>
                  <a:lnTo>
                    <a:pt x="1032828" y="1295379"/>
                  </a:lnTo>
                  <a:lnTo>
                    <a:pt x="1030923" y="1297606"/>
                  </a:lnTo>
                  <a:lnTo>
                    <a:pt x="1028701" y="1299515"/>
                  </a:lnTo>
                  <a:lnTo>
                    <a:pt x="1026478" y="1301105"/>
                  </a:lnTo>
                  <a:lnTo>
                    <a:pt x="1023938" y="1303014"/>
                  </a:lnTo>
                  <a:lnTo>
                    <a:pt x="1021398" y="1304286"/>
                  </a:lnTo>
                  <a:lnTo>
                    <a:pt x="1018541" y="1305241"/>
                  </a:lnTo>
                  <a:lnTo>
                    <a:pt x="1015683" y="1305877"/>
                  </a:lnTo>
                  <a:lnTo>
                    <a:pt x="1012508" y="1306195"/>
                  </a:lnTo>
                  <a:lnTo>
                    <a:pt x="1009651" y="1306513"/>
                  </a:lnTo>
                  <a:lnTo>
                    <a:pt x="1006793" y="1306195"/>
                  </a:lnTo>
                  <a:lnTo>
                    <a:pt x="1003618" y="1305877"/>
                  </a:lnTo>
                  <a:lnTo>
                    <a:pt x="1000761" y="1305241"/>
                  </a:lnTo>
                  <a:lnTo>
                    <a:pt x="997903" y="1304286"/>
                  </a:lnTo>
                  <a:lnTo>
                    <a:pt x="995363" y="1303014"/>
                  </a:lnTo>
                  <a:lnTo>
                    <a:pt x="992506" y="1301105"/>
                  </a:lnTo>
                  <a:lnTo>
                    <a:pt x="990601" y="1299515"/>
                  </a:lnTo>
                  <a:lnTo>
                    <a:pt x="988378" y="1297606"/>
                  </a:lnTo>
                  <a:lnTo>
                    <a:pt x="986156" y="1295379"/>
                  </a:lnTo>
                  <a:lnTo>
                    <a:pt x="984568" y="1293152"/>
                  </a:lnTo>
                  <a:lnTo>
                    <a:pt x="983298" y="1290925"/>
                  </a:lnTo>
                  <a:lnTo>
                    <a:pt x="982028" y="1288062"/>
                  </a:lnTo>
                  <a:lnTo>
                    <a:pt x="981076" y="1285199"/>
                  </a:lnTo>
                  <a:lnTo>
                    <a:pt x="979806" y="1282336"/>
                  </a:lnTo>
                  <a:lnTo>
                    <a:pt x="979488" y="1279473"/>
                  </a:lnTo>
                  <a:lnTo>
                    <a:pt x="979488" y="1276292"/>
                  </a:lnTo>
                  <a:lnTo>
                    <a:pt x="979488" y="1008121"/>
                  </a:lnTo>
                  <a:lnTo>
                    <a:pt x="979488" y="1004940"/>
                  </a:lnTo>
                  <a:lnTo>
                    <a:pt x="979806" y="1002077"/>
                  </a:lnTo>
                  <a:lnTo>
                    <a:pt x="981076" y="998896"/>
                  </a:lnTo>
                  <a:lnTo>
                    <a:pt x="982028" y="996351"/>
                  </a:lnTo>
                  <a:lnTo>
                    <a:pt x="983298" y="993806"/>
                  </a:lnTo>
                  <a:lnTo>
                    <a:pt x="984568" y="991261"/>
                  </a:lnTo>
                  <a:lnTo>
                    <a:pt x="986156" y="989034"/>
                  </a:lnTo>
                  <a:lnTo>
                    <a:pt x="988378" y="986807"/>
                  </a:lnTo>
                  <a:lnTo>
                    <a:pt x="990601" y="984581"/>
                  </a:lnTo>
                  <a:lnTo>
                    <a:pt x="992506" y="982990"/>
                  </a:lnTo>
                  <a:lnTo>
                    <a:pt x="995363" y="981718"/>
                  </a:lnTo>
                  <a:lnTo>
                    <a:pt x="997903" y="980445"/>
                  </a:lnTo>
                  <a:lnTo>
                    <a:pt x="1000761" y="979173"/>
                  </a:lnTo>
                  <a:lnTo>
                    <a:pt x="1003618" y="978536"/>
                  </a:lnTo>
                  <a:lnTo>
                    <a:pt x="1006793" y="977900"/>
                  </a:lnTo>
                  <a:close/>
                  <a:moveTo>
                    <a:pt x="1223947" y="968375"/>
                  </a:moveTo>
                  <a:lnTo>
                    <a:pt x="1227121" y="968375"/>
                  </a:lnTo>
                  <a:lnTo>
                    <a:pt x="1229976" y="968375"/>
                  </a:lnTo>
                  <a:lnTo>
                    <a:pt x="1233150" y="968693"/>
                  </a:lnTo>
                  <a:lnTo>
                    <a:pt x="1236006" y="969646"/>
                  </a:lnTo>
                  <a:lnTo>
                    <a:pt x="1238861" y="970599"/>
                  </a:lnTo>
                  <a:lnTo>
                    <a:pt x="1241400" y="971870"/>
                  </a:lnTo>
                  <a:lnTo>
                    <a:pt x="1243939" y="973141"/>
                  </a:lnTo>
                  <a:lnTo>
                    <a:pt x="1246477" y="975048"/>
                  </a:lnTo>
                  <a:lnTo>
                    <a:pt x="1248381" y="976955"/>
                  </a:lnTo>
                  <a:lnTo>
                    <a:pt x="1250285" y="978862"/>
                  </a:lnTo>
                  <a:lnTo>
                    <a:pt x="1252189" y="981404"/>
                  </a:lnTo>
                  <a:lnTo>
                    <a:pt x="1253776" y="983946"/>
                  </a:lnTo>
                  <a:lnTo>
                    <a:pt x="1254727" y="986488"/>
                  </a:lnTo>
                  <a:lnTo>
                    <a:pt x="1255679" y="989348"/>
                  </a:lnTo>
                  <a:lnTo>
                    <a:pt x="1256631" y="992208"/>
                  </a:lnTo>
                  <a:lnTo>
                    <a:pt x="1256949" y="995386"/>
                  </a:lnTo>
                  <a:lnTo>
                    <a:pt x="1256949" y="998246"/>
                  </a:lnTo>
                  <a:lnTo>
                    <a:pt x="1256949" y="1068473"/>
                  </a:lnTo>
                  <a:lnTo>
                    <a:pt x="1257583" y="1072604"/>
                  </a:lnTo>
                  <a:lnTo>
                    <a:pt x="1258535" y="1076417"/>
                  </a:lnTo>
                  <a:lnTo>
                    <a:pt x="1259805" y="1080549"/>
                  </a:lnTo>
                  <a:lnTo>
                    <a:pt x="1261709" y="1084362"/>
                  </a:lnTo>
                  <a:lnTo>
                    <a:pt x="1264247" y="1087539"/>
                  </a:lnTo>
                  <a:lnTo>
                    <a:pt x="1266786" y="1091035"/>
                  </a:lnTo>
                  <a:lnTo>
                    <a:pt x="1269959" y="1093895"/>
                  </a:lnTo>
                  <a:lnTo>
                    <a:pt x="1273767" y="1097073"/>
                  </a:lnTo>
                  <a:lnTo>
                    <a:pt x="1277575" y="1099615"/>
                  </a:lnTo>
                  <a:lnTo>
                    <a:pt x="1281700" y="1101839"/>
                  </a:lnTo>
                  <a:lnTo>
                    <a:pt x="1286460" y="1104064"/>
                  </a:lnTo>
                  <a:lnTo>
                    <a:pt x="1291219" y="1105652"/>
                  </a:lnTo>
                  <a:lnTo>
                    <a:pt x="1296297" y="1106924"/>
                  </a:lnTo>
                  <a:lnTo>
                    <a:pt x="1301374" y="1107877"/>
                  </a:lnTo>
                  <a:lnTo>
                    <a:pt x="1306768" y="1108512"/>
                  </a:lnTo>
                  <a:lnTo>
                    <a:pt x="1312480" y="1108512"/>
                  </a:lnTo>
                  <a:lnTo>
                    <a:pt x="1643763" y="1108512"/>
                  </a:lnTo>
                  <a:lnTo>
                    <a:pt x="1649157" y="1108830"/>
                  </a:lnTo>
                  <a:lnTo>
                    <a:pt x="1655186" y="1109148"/>
                  </a:lnTo>
                  <a:lnTo>
                    <a:pt x="1660898" y="1110101"/>
                  </a:lnTo>
                  <a:lnTo>
                    <a:pt x="1666610" y="1111055"/>
                  </a:lnTo>
                  <a:lnTo>
                    <a:pt x="1672322" y="1112326"/>
                  </a:lnTo>
                  <a:lnTo>
                    <a:pt x="1677716" y="1113915"/>
                  </a:lnTo>
                  <a:lnTo>
                    <a:pt x="1683110" y="1115503"/>
                  </a:lnTo>
                  <a:lnTo>
                    <a:pt x="1688188" y="1118046"/>
                  </a:lnTo>
                  <a:lnTo>
                    <a:pt x="1693265" y="1120270"/>
                  </a:lnTo>
                  <a:lnTo>
                    <a:pt x="1698342" y="1122812"/>
                  </a:lnTo>
                  <a:lnTo>
                    <a:pt x="1703419" y="1125672"/>
                  </a:lnTo>
                  <a:lnTo>
                    <a:pt x="1708179" y="1128532"/>
                  </a:lnTo>
                  <a:lnTo>
                    <a:pt x="1712304" y="1131710"/>
                  </a:lnTo>
                  <a:lnTo>
                    <a:pt x="1717064" y="1135523"/>
                  </a:lnTo>
                  <a:lnTo>
                    <a:pt x="1721189" y="1138701"/>
                  </a:lnTo>
                  <a:lnTo>
                    <a:pt x="1724997" y="1142832"/>
                  </a:lnTo>
                  <a:lnTo>
                    <a:pt x="1729122" y="1146645"/>
                  </a:lnTo>
                  <a:lnTo>
                    <a:pt x="1732295" y="1150776"/>
                  </a:lnTo>
                  <a:lnTo>
                    <a:pt x="1736103" y="1155225"/>
                  </a:lnTo>
                  <a:lnTo>
                    <a:pt x="1738959" y="1159674"/>
                  </a:lnTo>
                  <a:lnTo>
                    <a:pt x="1742132" y="1164440"/>
                  </a:lnTo>
                  <a:lnTo>
                    <a:pt x="1744988" y="1169525"/>
                  </a:lnTo>
                  <a:lnTo>
                    <a:pt x="1747527" y="1174291"/>
                  </a:lnTo>
                  <a:lnTo>
                    <a:pt x="1749748" y="1179375"/>
                  </a:lnTo>
                  <a:lnTo>
                    <a:pt x="1751969" y="1184460"/>
                  </a:lnTo>
                  <a:lnTo>
                    <a:pt x="1753873" y="1189862"/>
                  </a:lnTo>
                  <a:lnTo>
                    <a:pt x="1755460" y="1195582"/>
                  </a:lnTo>
                  <a:lnTo>
                    <a:pt x="1756729" y="1201302"/>
                  </a:lnTo>
                  <a:lnTo>
                    <a:pt x="1757681" y="1207022"/>
                  </a:lnTo>
                  <a:lnTo>
                    <a:pt x="1758316" y="1212741"/>
                  </a:lnTo>
                  <a:lnTo>
                    <a:pt x="1758633" y="1218144"/>
                  </a:lnTo>
                  <a:lnTo>
                    <a:pt x="1758950" y="1224181"/>
                  </a:lnTo>
                  <a:lnTo>
                    <a:pt x="1758950" y="1309980"/>
                  </a:lnTo>
                  <a:lnTo>
                    <a:pt x="1758633" y="1312840"/>
                  </a:lnTo>
                  <a:lnTo>
                    <a:pt x="1758316" y="1316017"/>
                  </a:lnTo>
                  <a:lnTo>
                    <a:pt x="1757681" y="1318877"/>
                  </a:lnTo>
                  <a:lnTo>
                    <a:pt x="1756412" y="1321419"/>
                  </a:lnTo>
                  <a:lnTo>
                    <a:pt x="1755460" y="1324279"/>
                  </a:lnTo>
                  <a:lnTo>
                    <a:pt x="1753873" y="1326504"/>
                  </a:lnTo>
                  <a:lnTo>
                    <a:pt x="1751969" y="1329046"/>
                  </a:lnTo>
                  <a:lnTo>
                    <a:pt x="1750065" y="1331270"/>
                  </a:lnTo>
                  <a:lnTo>
                    <a:pt x="1748161" y="1332859"/>
                  </a:lnTo>
                  <a:lnTo>
                    <a:pt x="1745623" y="1334766"/>
                  </a:lnTo>
                  <a:lnTo>
                    <a:pt x="1743084" y="1336355"/>
                  </a:lnTo>
                  <a:lnTo>
                    <a:pt x="1740546" y="1337626"/>
                  </a:lnTo>
                  <a:lnTo>
                    <a:pt x="1737690" y="1338579"/>
                  </a:lnTo>
                  <a:lnTo>
                    <a:pt x="1734834" y="1339215"/>
                  </a:lnTo>
                  <a:lnTo>
                    <a:pt x="1731978" y="1339532"/>
                  </a:lnTo>
                  <a:lnTo>
                    <a:pt x="1728805" y="1339850"/>
                  </a:lnTo>
                  <a:lnTo>
                    <a:pt x="1725631" y="1339532"/>
                  </a:lnTo>
                  <a:lnTo>
                    <a:pt x="1722776" y="1339215"/>
                  </a:lnTo>
                  <a:lnTo>
                    <a:pt x="1719920" y="1338579"/>
                  </a:lnTo>
                  <a:lnTo>
                    <a:pt x="1717064" y="1337626"/>
                  </a:lnTo>
                  <a:lnTo>
                    <a:pt x="1714525" y="1336355"/>
                  </a:lnTo>
                  <a:lnTo>
                    <a:pt x="1711987" y="1334766"/>
                  </a:lnTo>
                  <a:lnTo>
                    <a:pt x="1709765" y="1332859"/>
                  </a:lnTo>
                  <a:lnTo>
                    <a:pt x="1707544" y="1331270"/>
                  </a:lnTo>
                  <a:lnTo>
                    <a:pt x="1705640" y="1329046"/>
                  </a:lnTo>
                  <a:lnTo>
                    <a:pt x="1704054" y="1326504"/>
                  </a:lnTo>
                  <a:lnTo>
                    <a:pt x="1702467" y="1324279"/>
                  </a:lnTo>
                  <a:lnTo>
                    <a:pt x="1700880" y="1321419"/>
                  </a:lnTo>
                  <a:lnTo>
                    <a:pt x="1699928" y="1318877"/>
                  </a:lnTo>
                  <a:lnTo>
                    <a:pt x="1699294" y="1316017"/>
                  </a:lnTo>
                  <a:lnTo>
                    <a:pt x="1698977" y="1312840"/>
                  </a:lnTo>
                  <a:lnTo>
                    <a:pt x="1698659" y="1309980"/>
                  </a:lnTo>
                  <a:lnTo>
                    <a:pt x="1698659" y="1224181"/>
                  </a:lnTo>
                  <a:lnTo>
                    <a:pt x="1698342" y="1218461"/>
                  </a:lnTo>
                  <a:lnTo>
                    <a:pt x="1697707" y="1213377"/>
                  </a:lnTo>
                  <a:lnTo>
                    <a:pt x="1696438" y="1207975"/>
                  </a:lnTo>
                  <a:lnTo>
                    <a:pt x="1694217" y="1202891"/>
                  </a:lnTo>
                  <a:lnTo>
                    <a:pt x="1691995" y="1197806"/>
                  </a:lnTo>
                  <a:lnTo>
                    <a:pt x="1689457" y="1193675"/>
                  </a:lnTo>
                  <a:lnTo>
                    <a:pt x="1685966" y="1189226"/>
                  </a:lnTo>
                  <a:lnTo>
                    <a:pt x="1682793" y="1185095"/>
                  </a:lnTo>
                  <a:lnTo>
                    <a:pt x="1678668" y="1181918"/>
                  </a:lnTo>
                  <a:lnTo>
                    <a:pt x="1674226" y="1178422"/>
                  </a:lnTo>
                  <a:lnTo>
                    <a:pt x="1670100" y="1175880"/>
                  </a:lnTo>
                  <a:lnTo>
                    <a:pt x="1665023" y="1173338"/>
                  </a:lnTo>
                  <a:lnTo>
                    <a:pt x="1659946" y="1171431"/>
                  </a:lnTo>
                  <a:lnTo>
                    <a:pt x="1654552" y="1170160"/>
                  </a:lnTo>
                  <a:lnTo>
                    <a:pt x="1649157" y="1169525"/>
                  </a:lnTo>
                  <a:lnTo>
                    <a:pt x="1643763" y="1169207"/>
                  </a:lnTo>
                  <a:lnTo>
                    <a:pt x="1312480" y="1169207"/>
                  </a:lnTo>
                  <a:lnTo>
                    <a:pt x="1306451" y="1169207"/>
                  </a:lnTo>
                  <a:lnTo>
                    <a:pt x="1300739" y="1168571"/>
                  </a:lnTo>
                  <a:lnTo>
                    <a:pt x="1294710" y="1167936"/>
                  </a:lnTo>
                  <a:lnTo>
                    <a:pt x="1288998" y="1166982"/>
                  </a:lnTo>
                  <a:lnTo>
                    <a:pt x="1283604" y="1165711"/>
                  </a:lnTo>
                  <a:lnTo>
                    <a:pt x="1278209" y="1164440"/>
                  </a:lnTo>
                  <a:lnTo>
                    <a:pt x="1272815" y="1163169"/>
                  </a:lnTo>
                  <a:lnTo>
                    <a:pt x="1267420" y="1161262"/>
                  </a:lnTo>
                  <a:lnTo>
                    <a:pt x="1262343" y="1159038"/>
                  </a:lnTo>
                  <a:lnTo>
                    <a:pt x="1257583" y="1157131"/>
                  </a:lnTo>
                  <a:lnTo>
                    <a:pt x="1252824" y="1154272"/>
                  </a:lnTo>
                  <a:lnTo>
                    <a:pt x="1248064" y="1152047"/>
                  </a:lnTo>
                  <a:lnTo>
                    <a:pt x="1243304" y="1149187"/>
                  </a:lnTo>
                  <a:lnTo>
                    <a:pt x="1239179" y="1146009"/>
                  </a:lnTo>
                  <a:lnTo>
                    <a:pt x="1234736" y="1143150"/>
                  </a:lnTo>
                  <a:lnTo>
                    <a:pt x="1230611" y="1139654"/>
                  </a:lnTo>
                  <a:lnTo>
                    <a:pt x="1227121" y="1136159"/>
                  </a:lnTo>
                  <a:lnTo>
                    <a:pt x="1223313" y="1132345"/>
                  </a:lnTo>
                  <a:lnTo>
                    <a:pt x="1220140" y="1128532"/>
                  </a:lnTo>
                  <a:lnTo>
                    <a:pt x="1216649" y="1124719"/>
                  </a:lnTo>
                  <a:lnTo>
                    <a:pt x="1213793" y="1120588"/>
                  </a:lnTo>
                  <a:lnTo>
                    <a:pt x="1210937" y="1116457"/>
                  </a:lnTo>
                  <a:lnTo>
                    <a:pt x="1208399" y="1112008"/>
                  </a:lnTo>
                  <a:lnTo>
                    <a:pt x="1206177" y="1107559"/>
                  </a:lnTo>
                  <a:lnTo>
                    <a:pt x="1203956" y="1103428"/>
                  </a:lnTo>
                  <a:lnTo>
                    <a:pt x="1202052" y="1098661"/>
                  </a:lnTo>
                  <a:lnTo>
                    <a:pt x="1200783" y="1093577"/>
                  </a:lnTo>
                  <a:lnTo>
                    <a:pt x="1199196" y="1088811"/>
                  </a:lnTo>
                  <a:lnTo>
                    <a:pt x="1198244" y="1084044"/>
                  </a:lnTo>
                  <a:lnTo>
                    <a:pt x="1197610" y="1078960"/>
                  </a:lnTo>
                  <a:lnTo>
                    <a:pt x="1196975" y="1073875"/>
                  </a:lnTo>
                  <a:lnTo>
                    <a:pt x="1196975" y="1068473"/>
                  </a:lnTo>
                  <a:lnTo>
                    <a:pt x="1196975" y="998246"/>
                  </a:lnTo>
                  <a:lnTo>
                    <a:pt x="1196975" y="995386"/>
                  </a:lnTo>
                  <a:lnTo>
                    <a:pt x="1197610" y="992208"/>
                  </a:lnTo>
                  <a:lnTo>
                    <a:pt x="1198244" y="989348"/>
                  </a:lnTo>
                  <a:lnTo>
                    <a:pt x="1199196" y="986488"/>
                  </a:lnTo>
                  <a:lnTo>
                    <a:pt x="1200783" y="983946"/>
                  </a:lnTo>
                  <a:lnTo>
                    <a:pt x="1202052" y="981404"/>
                  </a:lnTo>
                  <a:lnTo>
                    <a:pt x="1203956" y="978862"/>
                  </a:lnTo>
                  <a:lnTo>
                    <a:pt x="1205543" y="976955"/>
                  </a:lnTo>
                  <a:lnTo>
                    <a:pt x="1208081" y="975048"/>
                  </a:lnTo>
                  <a:lnTo>
                    <a:pt x="1210303" y="973141"/>
                  </a:lnTo>
                  <a:lnTo>
                    <a:pt x="1212841" y="971870"/>
                  </a:lnTo>
                  <a:lnTo>
                    <a:pt x="1215380" y="970599"/>
                  </a:lnTo>
                  <a:lnTo>
                    <a:pt x="1217918" y="969646"/>
                  </a:lnTo>
                  <a:lnTo>
                    <a:pt x="1221092" y="968693"/>
                  </a:lnTo>
                  <a:lnTo>
                    <a:pt x="1223947" y="968375"/>
                  </a:lnTo>
                  <a:close/>
                  <a:moveTo>
                    <a:pt x="792181" y="968375"/>
                  </a:moveTo>
                  <a:lnTo>
                    <a:pt x="795354" y="968375"/>
                  </a:lnTo>
                  <a:lnTo>
                    <a:pt x="798528" y="968375"/>
                  </a:lnTo>
                  <a:lnTo>
                    <a:pt x="801701" y="968693"/>
                  </a:lnTo>
                  <a:lnTo>
                    <a:pt x="804239" y="969646"/>
                  </a:lnTo>
                  <a:lnTo>
                    <a:pt x="807413" y="970599"/>
                  </a:lnTo>
                  <a:lnTo>
                    <a:pt x="809634" y="971870"/>
                  </a:lnTo>
                  <a:lnTo>
                    <a:pt x="812172" y="973141"/>
                  </a:lnTo>
                  <a:lnTo>
                    <a:pt x="814711" y="975048"/>
                  </a:lnTo>
                  <a:lnTo>
                    <a:pt x="816615" y="976955"/>
                  </a:lnTo>
                  <a:lnTo>
                    <a:pt x="818519" y="978862"/>
                  </a:lnTo>
                  <a:lnTo>
                    <a:pt x="820423" y="981404"/>
                  </a:lnTo>
                  <a:lnTo>
                    <a:pt x="822009" y="983946"/>
                  </a:lnTo>
                  <a:lnTo>
                    <a:pt x="822961" y="986488"/>
                  </a:lnTo>
                  <a:lnTo>
                    <a:pt x="824231" y="989348"/>
                  </a:lnTo>
                  <a:lnTo>
                    <a:pt x="824865" y="992208"/>
                  </a:lnTo>
                  <a:lnTo>
                    <a:pt x="825183" y="995386"/>
                  </a:lnTo>
                  <a:lnTo>
                    <a:pt x="825500" y="998246"/>
                  </a:lnTo>
                  <a:lnTo>
                    <a:pt x="825500" y="1083408"/>
                  </a:lnTo>
                  <a:lnTo>
                    <a:pt x="825183" y="1089446"/>
                  </a:lnTo>
                  <a:lnTo>
                    <a:pt x="824865" y="1095484"/>
                  </a:lnTo>
                  <a:lnTo>
                    <a:pt x="824231" y="1101204"/>
                  </a:lnTo>
                  <a:lnTo>
                    <a:pt x="823279" y="1106924"/>
                  </a:lnTo>
                  <a:lnTo>
                    <a:pt x="822009" y="1112643"/>
                  </a:lnTo>
                  <a:lnTo>
                    <a:pt x="820423" y="1118046"/>
                  </a:lnTo>
                  <a:lnTo>
                    <a:pt x="818519" y="1123448"/>
                  </a:lnTo>
                  <a:lnTo>
                    <a:pt x="816298" y="1128532"/>
                  </a:lnTo>
                  <a:lnTo>
                    <a:pt x="814076" y="1133616"/>
                  </a:lnTo>
                  <a:lnTo>
                    <a:pt x="811538" y="1138701"/>
                  </a:lnTo>
                  <a:lnTo>
                    <a:pt x="808682" y="1143467"/>
                  </a:lnTo>
                  <a:lnTo>
                    <a:pt x="805509" y="1147916"/>
                  </a:lnTo>
                  <a:lnTo>
                    <a:pt x="802653" y="1152683"/>
                  </a:lnTo>
                  <a:lnTo>
                    <a:pt x="799162" y="1157131"/>
                  </a:lnTo>
                  <a:lnTo>
                    <a:pt x="795672" y="1161580"/>
                  </a:lnTo>
                  <a:lnTo>
                    <a:pt x="791547" y="1165394"/>
                  </a:lnTo>
                  <a:lnTo>
                    <a:pt x="787739" y="1169207"/>
                  </a:lnTo>
                  <a:lnTo>
                    <a:pt x="783614" y="1172702"/>
                  </a:lnTo>
                  <a:lnTo>
                    <a:pt x="779171" y="1176198"/>
                  </a:lnTo>
                  <a:lnTo>
                    <a:pt x="774729" y="1179375"/>
                  </a:lnTo>
                  <a:lnTo>
                    <a:pt x="769969" y="1182553"/>
                  </a:lnTo>
                  <a:lnTo>
                    <a:pt x="764892" y="1185095"/>
                  </a:lnTo>
                  <a:lnTo>
                    <a:pt x="760132" y="1187955"/>
                  </a:lnTo>
                  <a:lnTo>
                    <a:pt x="754737" y="1190180"/>
                  </a:lnTo>
                  <a:lnTo>
                    <a:pt x="749978" y="1192086"/>
                  </a:lnTo>
                  <a:lnTo>
                    <a:pt x="744583" y="1193993"/>
                  </a:lnTo>
                  <a:lnTo>
                    <a:pt x="738871" y="1195582"/>
                  </a:lnTo>
                  <a:lnTo>
                    <a:pt x="733160" y="1196853"/>
                  </a:lnTo>
                  <a:lnTo>
                    <a:pt x="727448" y="1197806"/>
                  </a:lnTo>
                  <a:lnTo>
                    <a:pt x="721736" y="1198442"/>
                  </a:lnTo>
                  <a:lnTo>
                    <a:pt x="716024" y="1199077"/>
                  </a:lnTo>
                  <a:lnTo>
                    <a:pt x="710312" y="1199077"/>
                  </a:lnTo>
                  <a:lnTo>
                    <a:pt x="379030" y="1199077"/>
                  </a:lnTo>
                  <a:lnTo>
                    <a:pt x="373318" y="1199395"/>
                  </a:lnTo>
                  <a:lnTo>
                    <a:pt x="367923" y="1200348"/>
                  </a:lnTo>
                  <a:lnTo>
                    <a:pt x="362846" y="1201302"/>
                  </a:lnTo>
                  <a:lnTo>
                    <a:pt x="357769" y="1202573"/>
                  </a:lnTo>
                  <a:lnTo>
                    <a:pt x="353009" y="1204162"/>
                  </a:lnTo>
                  <a:lnTo>
                    <a:pt x="348250" y="1206386"/>
                  </a:lnTo>
                  <a:lnTo>
                    <a:pt x="344124" y="1208610"/>
                  </a:lnTo>
                  <a:lnTo>
                    <a:pt x="340316" y="1211153"/>
                  </a:lnTo>
                  <a:lnTo>
                    <a:pt x="336509" y="1214013"/>
                  </a:lnTo>
                  <a:lnTo>
                    <a:pt x="333335" y="1217190"/>
                  </a:lnTo>
                  <a:lnTo>
                    <a:pt x="330797" y="1220686"/>
                  </a:lnTo>
                  <a:lnTo>
                    <a:pt x="328258" y="1223863"/>
                  </a:lnTo>
                  <a:lnTo>
                    <a:pt x="326354" y="1227677"/>
                  </a:lnTo>
                  <a:lnTo>
                    <a:pt x="325085" y="1231490"/>
                  </a:lnTo>
                  <a:lnTo>
                    <a:pt x="324133" y="1235303"/>
                  </a:lnTo>
                  <a:lnTo>
                    <a:pt x="324133" y="1239434"/>
                  </a:lnTo>
                  <a:lnTo>
                    <a:pt x="324133" y="1309980"/>
                  </a:lnTo>
                  <a:lnTo>
                    <a:pt x="323498" y="1312840"/>
                  </a:lnTo>
                  <a:lnTo>
                    <a:pt x="323181" y="1316017"/>
                  </a:lnTo>
                  <a:lnTo>
                    <a:pt x="322547" y="1318877"/>
                  </a:lnTo>
                  <a:lnTo>
                    <a:pt x="321595" y="1321419"/>
                  </a:lnTo>
                  <a:lnTo>
                    <a:pt x="320325" y="1324279"/>
                  </a:lnTo>
                  <a:lnTo>
                    <a:pt x="318739" y="1326504"/>
                  </a:lnTo>
                  <a:lnTo>
                    <a:pt x="316835" y="1329046"/>
                  </a:lnTo>
                  <a:lnTo>
                    <a:pt x="314931" y="1331270"/>
                  </a:lnTo>
                  <a:lnTo>
                    <a:pt x="313027" y="1332859"/>
                  </a:lnTo>
                  <a:lnTo>
                    <a:pt x="310488" y="1334766"/>
                  </a:lnTo>
                  <a:lnTo>
                    <a:pt x="307950" y="1336355"/>
                  </a:lnTo>
                  <a:lnTo>
                    <a:pt x="305411" y="1337626"/>
                  </a:lnTo>
                  <a:lnTo>
                    <a:pt x="302555" y="1338579"/>
                  </a:lnTo>
                  <a:lnTo>
                    <a:pt x="300017" y="1339215"/>
                  </a:lnTo>
                  <a:lnTo>
                    <a:pt x="296844" y="1339532"/>
                  </a:lnTo>
                  <a:lnTo>
                    <a:pt x="293670" y="1339850"/>
                  </a:lnTo>
                  <a:lnTo>
                    <a:pt x="290497" y="1339532"/>
                  </a:lnTo>
                  <a:lnTo>
                    <a:pt x="287641" y="1339215"/>
                  </a:lnTo>
                  <a:lnTo>
                    <a:pt x="284785" y="1338579"/>
                  </a:lnTo>
                  <a:lnTo>
                    <a:pt x="281930" y="1337626"/>
                  </a:lnTo>
                  <a:lnTo>
                    <a:pt x="279391" y="1336355"/>
                  </a:lnTo>
                  <a:lnTo>
                    <a:pt x="276852" y="1334766"/>
                  </a:lnTo>
                  <a:lnTo>
                    <a:pt x="274631" y="1332859"/>
                  </a:lnTo>
                  <a:lnTo>
                    <a:pt x="272727" y="1331270"/>
                  </a:lnTo>
                  <a:lnTo>
                    <a:pt x="270506" y="1329046"/>
                  </a:lnTo>
                  <a:lnTo>
                    <a:pt x="268919" y="1326504"/>
                  </a:lnTo>
                  <a:lnTo>
                    <a:pt x="267333" y="1324279"/>
                  </a:lnTo>
                  <a:lnTo>
                    <a:pt x="265746" y="1321419"/>
                  </a:lnTo>
                  <a:lnTo>
                    <a:pt x="264794" y="1318877"/>
                  </a:lnTo>
                  <a:lnTo>
                    <a:pt x="264160" y="1316017"/>
                  </a:lnTo>
                  <a:lnTo>
                    <a:pt x="263842" y="1312840"/>
                  </a:lnTo>
                  <a:lnTo>
                    <a:pt x="263525" y="1309980"/>
                  </a:lnTo>
                  <a:lnTo>
                    <a:pt x="263525" y="1239434"/>
                  </a:lnTo>
                  <a:lnTo>
                    <a:pt x="263842" y="1234350"/>
                  </a:lnTo>
                  <a:lnTo>
                    <a:pt x="264160" y="1229266"/>
                  </a:lnTo>
                  <a:lnTo>
                    <a:pt x="264794" y="1224181"/>
                  </a:lnTo>
                  <a:lnTo>
                    <a:pt x="265746" y="1219415"/>
                  </a:lnTo>
                  <a:lnTo>
                    <a:pt x="267333" y="1214330"/>
                  </a:lnTo>
                  <a:lnTo>
                    <a:pt x="268919" y="1209564"/>
                  </a:lnTo>
                  <a:lnTo>
                    <a:pt x="270506" y="1204797"/>
                  </a:lnTo>
                  <a:lnTo>
                    <a:pt x="272727" y="1200348"/>
                  </a:lnTo>
                  <a:lnTo>
                    <a:pt x="274948" y="1195900"/>
                  </a:lnTo>
                  <a:lnTo>
                    <a:pt x="277487" y="1191451"/>
                  </a:lnTo>
                  <a:lnTo>
                    <a:pt x="280343" y="1187638"/>
                  </a:lnTo>
                  <a:lnTo>
                    <a:pt x="283199" y="1183189"/>
                  </a:lnTo>
                  <a:lnTo>
                    <a:pt x="286689" y="1179375"/>
                  </a:lnTo>
                  <a:lnTo>
                    <a:pt x="289863" y="1175562"/>
                  </a:lnTo>
                  <a:lnTo>
                    <a:pt x="293670" y="1171749"/>
                  </a:lnTo>
                  <a:lnTo>
                    <a:pt x="297478" y="1168571"/>
                  </a:lnTo>
                  <a:lnTo>
                    <a:pt x="301603" y="1165076"/>
                  </a:lnTo>
                  <a:lnTo>
                    <a:pt x="305729" y="1162216"/>
                  </a:lnTo>
                  <a:lnTo>
                    <a:pt x="309854" y="1159038"/>
                  </a:lnTo>
                  <a:lnTo>
                    <a:pt x="314614" y="1156178"/>
                  </a:lnTo>
                  <a:lnTo>
                    <a:pt x="319373" y="1153318"/>
                  </a:lnTo>
                  <a:lnTo>
                    <a:pt x="324133" y="1151094"/>
                  </a:lnTo>
                  <a:lnTo>
                    <a:pt x="328893" y="1149187"/>
                  </a:lnTo>
                  <a:lnTo>
                    <a:pt x="334287" y="1146963"/>
                  </a:lnTo>
                  <a:lnTo>
                    <a:pt x="339365" y="1145056"/>
                  </a:lnTo>
                  <a:lnTo>
                    <a:pt x="344759" y="1143467"/>
                  </a:lnTo>
                  <a:lnTo>
                    <a:pt x="350471" y="1142196"/>
                  </a:lnTo>
                  <a:lnTo>
                    <a:pt x="355548" y="1140925"/>
                  </a:lnTo>
                  <a:lnTo>
                    <a:pt x="361260" y="1139972"/>
                  </a:lnTo>
                  <a:lnTo>
                    <a:pt x="367289" y="1139336"/>
                  </a:lnTo>
                  <a:lnTo>
                    <a:pt x="373001" y="1139018"/>
                  </a:lnTo>
                  <a:lnTo>
                    <a:pt x="379030" y="1139018"/>
                  </a:lnTo>
                  <a:lnTo>
                    <a:pt x="710312" y="1139018"/>
                  </a:lnTo>
                  <a:lnTo>
                    <a:pt x="715707" y="1138701"/>
                  </a:lnTo>
                  <a:lnTo>
                    <a:pt x="721101" y="1138065"/>
                  </a:lnTo>
                  <a:lnTo>
                    <a:pt x="726496" y="1136476"/>
                  </a:lnTo>
                  <a:lnTo>
                    <a:pt x="731573" y="1134570"/>
                  </a:lnTo>
                  <a:lnTo>
                    <a:pt x="736650" y="1132345"/>
                  </a:lnTo>
                  <a:lnTo>
                    <a:pt x="740775" y="1129803"/>
                  </a:lnTo>
                  <a:lnTo>
                    <a:pt x="745218" y="1126308"/>
                  </a:lnTo>
                  <a:lnTo>
                    <a:pt x="749343" y="1122812"/>
                  </a:lnTo>
                  <a:lnTo>
                    <a:pt x="752833" y="1118999"/>
                  </a:lnTo>
                  <a:lnTo>
                    <a:pt x="756007" y="1114550"/>
                  </a:lnTo>
                  <a:lnTo>
                    <a:pt x="758545" y="1110101"/>
                  </a:lnTo>
                  <a:lnTo>
                    <a:pt x="760766" y="1105335"/>
                  </a:lnTo>
                  <a:lnTo>
                    <a:pt x="762988" y="1099933"/>
                  </a:lnTo>
                  <a:lnTo>
                    <a:pt x="764257" y="1094848"/>
                  </a:lnTo>
                  <a:lnTo>
                    <a:pt x="765209" y="1089128"/>
                  </a:lnTo>
                  <a:lnTo>
                    <a:pt x="765209" y="1083408"/>
                  </a:lnTo>
                  <a:lnTo>
                    <a:pt x="765209" y="998246"/>
                  </a:lnTo>
                  <a:lnTo>
                    <a:pt x="765526" y="995386"/>
                  </a:lnTo>
                  <a:lnTo>
                    <a:pt x="765844" y="992208"/>
                  </a:lnTo>
                  <a:lnTo>
                    <a:pt x="766478" y="989348"/>
                  </a:lnTo>
                  <a:lnTo>
                    <a:pt x="767747" y="986488"/>
                  </a:lnTo>
                  <a:lnTo>
                    <a:pt x="769017" y="983946"/>
                  </a:lnTo>
                  <a:lnTo>
                    <a:pt x="770603" y="981404"/>
                  </a:lnTo>
                  <a:lnTo>
                    <a:pt x="772190" y="978862"/>
                  </a:lnTo>
                  <a:lnTo>
                    <a:pt x="774094" y="976955"/>
                  </a:lnTo>
                  <a:lnTo>
                    <a:pt x="776315" y="975048"/>
                  </a:lnTo>
                  <a:lnTo>
                    <a:pt x="778536" y="973141"/>
                  </a:lnTo>
                  <a:lnTo>
                    <a:pt x="781392" y="971870"/>
                  </a:lnTo>
                  <a:lnTo>
                    <a:pt x="783614" y="970599"/>
                  </a:lnTo>
                  <a:lnTo>
                    <a:pt x="786469" y="969646"/>
                  </a:lnTo>
                  <a:lnTo>
                    <a:pt x="789325" y="968693"/>
                  </a:lnTo>
                  <a:lnTo>
                    <a:pt x="792181" y="968375"/>
                  </a:lnTo>
                  <a:close/>
                  <a:moveTo>
                    <a:pt x="854248" y="475049"/>
                  </a:moveTo>
                  <a:lnTo>
                    <a:pt x="968334" y="729382"/>
                  </a:lnTo>
                  <a:lnTo>
                    <a:pt x="999072" y="623496"/>
                  </a:lnTo>
                  <a:lnTo>
                    <a:pt x="996361" y="622927"/>
                  </a:lnTo>
                  <a:lnTo>
                    <a:pt x="990612" y="621333"/>
                  </a:lnTo>
                  <a:lnTo>
                    <a:pt x="985184" y="619103"/>
                  </a:lnTo>
                  <a:lnTo>
                    <a:pt x="980393" y="616553"/>
                  </a:lnTo>
                  <a:lnTo>
                    <a:pt x="975603" y="614004"/>
                  </a:lnTo>
                  <a:lnTo>
                    <a:pt x="971132" y="611136"/>
                  </a:lnTo>
                  <a:lnTo>
                    <a:pt x="966981" y="607950"/>
                  </a:lnTo>
                  <a:lnTo>
                    <a:pt x="963468" y="604444"/>
                  </a:lnTo>
                  <a:lnTo>
                    <a:pt x="959636" y="600620"/>
                  </a:lnTo>
                  <a:lnTo>
                    <a:pt x="956762" y="597115"/>
                  </a:lnTo>
                  <a:lnTo>
                    <a:pt x="953568" y="593291"/>
                  </a:lnTo>
                  <a:lnTo>
                    <a:pt x="951014" y="589467"/>
                  </a:lnTo>
                  <a:lnTo>
                    <a:pt x="948778" y="585325"/>
                  </a:lnTo>
                  <a:lnTo>
                    <a:pt x="944308" y="577677"/>
                  </a:lnTo>
                  <a:lnTo>
                    <a:pt x="940795" y="570029"/>
                  </a:lnTo>
                  <a:lnTo>
                    <a:pt x="938559" y="563018"/>
                  </a:lnTo>
                  <a:lnTo>
                    <a:pt x="936643" y="556645"/>
                  </a:lnTo>
                  <a:lnTo>
                    <a:pt x="935366" y="550909"/>
                  </a:lnTo>
                  <a:lnTo>
                    <a:pt x="934089" y="546767"/>
                  </a:lnTo>
                  <a:lnTo>
                    <a:pt x="933450" y="543261"/>
                  </a:lnTo>
                  <a:lnTo>
                    <a:pt x="937921" y="545492"/>
                  </a:lnTo>
                  <a:lnTo>
                    <a:pt x="942711" y="547723"/>
                  </a:lnTo>
                  <a:lnTo>
                    <a:pt x="949098" y="550909"/>
                  </a:lnTo>
                  <a:lnTo>
                    <a:pt x="957081" y="554096"/>
                  </a:lnTo>
                  <a:lnTo>
                    <a:pt x="966342" y="557601"/>
                  </a:lnTo>
                  <a:lnTo>
                    <a:pt x="976880" y="560469"/>
                  </a:lnTo>
                  <a:lnTo>
                    <a:pt x="982629" y="561744"/>
                  </a:lnTo>
                  <a:lnTo>
                    <a:pt x="988377" y="563337"/>
                  </a:lnTo>
                  <a:lnTo>
                    <a:pt x="994445" y="564293"/>
                  </a:lnTo>
                  <a:lnTo>
                    <a:pt x="1000831" y="565249"/>
                  </a:lnTo>
                  <a:lnTo>
                    <a:pt x="1007218" y="565886"/>
                  </a:lnTo>
                  <a:lnTo>
                    <a:pt x="1013924" y="566205"/>
                  </a:lnTo>
                  <a:lnTo>
                    <a:pt x="1020631" y="566205"/>
                  </a:lnTo>
                  <a:lnTo>
                    <a:pt x="1027656" y="565886"/>
                  </a:lnTo>
                  <a:lnTo>
                    <a:pt x="1034682" y="565568"/>
                  </a:lnTo>
                  <a:lnTo>
                    <a:pt x="1041707" y="564293"/>
                  </a:lnTo>
                  <a:lnTo>
                    <a:pt x="1048733" y="563018"/>
                  </a:lnTo>
                  <a:lnTo>
                    <a:pt x="1055758" y="560788"/>
                  </a:lnTo>
                  <a:lnTo>
                    <a:pt x="1063103" y="558557"/>
                  </a:lnTo>
                  <a:lnTo>
                    <a:pt x="1070129" y="555371"/>
                  </a:lnTo>
                  <a:lnTo>
                    <a:pt x="1077474" y="552184"/>
                  </a:lnTo>
                  <a:lnTo>
                    <a:pt x="1084499" y="548041"/>
                  </a:lnTo>
                  <a:lnTo>
                    <a:pt x="1091525" y="543580"/>
                  </a:lnTo>
                  <a:lnTo>
                    <a:pt x="1098550" y="538163"/>
                  </a:lnTo>
                  <a:lnTo>
                    <a:pt x="1098231" y="541668"/>
                  </a:lnTo>
                  <a:lnTo>
                    <a:pt x="1097592" y="545811"/>
                  </a:lnTo>
                  <a:lnTo>
                    <a:pt x="1096315" y="551228"/>
                  </a:lnTo>
                  <a:lnTo>
                    <a:pt x="1095037" y="557920"/>
                  </a:lnTo>
                  <a:lnTo>
                    <a:pt x="1092802" y="564930"/>
                  </a:lnTo>
                  <a:lnTo>
                    <a:pt x="1089928" y="572578"/>
                  </a:lnTo>
                  <a:lnTo>
                    <a:pt x="1086734" y="580545"/>
                  </a:lnTo>
                  <a:lnTo>
                    <a:pt x="1084818" y="584687"/>
                  </a:lnTo>
                  <a:lnTo>
                    <a:pt x="1082264" y="588830"/>
                  </a:lnTo>
                  <a:lnTo>
                    <a:pt x="1080028" y="592654"/>
                  </a:lnTo>
                  <a:lnTo>
                    <a:pt x="1077474" y="596478"/>
                  </a:lnTo>
                  <a:lnTo>
                    <a:pt x="1074280" y="599983"/>
                  </a:lnTo>
                  <a:lnTo>
                    <a:pt x="1071406" y="603807"/>
                  </a:lnTo>
                  <a:lnTo>
                    <a:pt x="1067574" y="606994"/>
                  </a:lnTo>
                  <a:lnTo>
                    <a:pt x="1063742" y="610499"/>
                  </a:lnTo>
                  <a:lnTo>
                    <a:pt x="1059910" y="613367"/>
                  </a:lnTo>
                  <a:lnTo>
                    <a:pt x="1055439" y="616235"/>
                  </a:lnTo>
                  <a:lnTo>
                    <a:pt x="1050968" y="618465"/>
                  </a:lnTo>
                  <a:lnTo>
                    <a:pt x="1046178" y="621015"/>
                  </a:lnTo>
                  <a:lnTo>
                    <a:pt x="1043098" y="621918"/>
                  </a:lnTo>
                  <a:lnTo>
                    <a:pt x="1058953" y="723182"/>
                  </a:lnTo>
                  <a:lnTo>
                    <a:pt x="1183794" y="477832"/>
                  </a:lnTo>
                  <a:lnTo>
                    <a:pt x="1184474" y="476886"/>
                  </a:lnTo>
                  <a:lnTo>
                    <a:pt x="1201924" y="486411"/>
                  </a:lnTo>
                  <a:lnTo>
                    <a:pt x="1218105" y="495301"/>
                  </a:lnTo>
                  <a:lnTo>
                    <a:pt x="1234286" y="505143"/>
                  </a:lnTo>
                  <a:lnTo>
                    <a:pt x="1249515" y="514351"/>
                  </a:lnTo>
                  <a:lnTo>
                    <a:pt x="1264744" y="524193"/>
                  </a:lnTo>
                  <a:lnTo>
                    <a:pt x="1279021" y="534036"/>
                  </a:lnTo>
                  <a:lnTo>
                    <a:pt x="1292664" y="544513"/>
                  </a:lnTo>
                  <a:lnTo>
                    <a:pt x="1305989" y="554673"/>
                  </a:lnTo>
                  <a:lnTo>
                    <a:pt x="1318680" y="565468"/>
                  </a:lnTo>
                  <a:lnTo>
                    <a:pt x="1330736" y="576263"/>
                  </a:lnTo>
                  <a:lnTo>
                    <a:pt x="1342475" y="587693"/>
                  </a:lnTo>
                  <a:lnTo>
                    <a:pt x="1353263" y="599123"/>
                  </a:lnTo>
                  <a:lnTo>
                    <a:pt x="1363733" y="611188"/>
                  </a:lnTo>
                  <a:lnTo>
                    <a:pt x="1373885" y="623253"/>
                  </a:lnTo>
                  <a:lnTo>
                    <a:pt x="1383086" y="635953"/>
                  </a:lnTo>
                  <a:lnTo>
                    <a:pt x="1391970" y="649288"/>
                  </a:lnTo>
                  <a:lnTo>
                    <a:pt x="1400536" y="662623"/>
                  </a:lnTo>
                  <a:lnTo>
                    <a:pt x="1408150" y="676593"/>
                  </a:lnTo>
                  <a:lnTo>
                    <a:pt x="1415130" y="691516"/>
                  </a:lnTo>
                  <a:lnTo>
                    <a:pt x="1422110" y="706121"/>
                  </a:lnTo>
                  <a:lnTo>
                    <a:pt x="1428139" y="721678"/>
                  </a:lnTo>
                  <a:lnTo>
                    <a:pt x="1433849" y="737871"/>
                  </a:lnTo>
                  <a:lnTo>
                    <a:pt x="1438926" y="754381"/>
                  </a:lnTo>
                  <a:lnTo>
                    <a:pt x="1443368" y="771526"/>
                  </a:lnTo>
                  <a:lnTo>
                    <a:pt x="1447492" y="789623"/>
                  </a:lnTo>
                  <a:lnTo>
                    <a:pt x="1450982" y="808039"/>
                  </a:lnTo>
                  <a:lnTo>
                    <a:pt x="1453837" y="827406"/>
                  </a:lnTo>
                  <a:lnTo>
                    <a:pt x="1456058" y="847091"/>
                  </a:lnTo>
                  <a:lnTo>
                    <a:pt x="1457962" y="867729"/>
                  </a:lnTo>
                  <a:lnTo>
                    <a:pt x="1459231" y="888684"/>
                  </a:lnTo>
                  <a:lnTo>
                    <a:pt x="1460183" y="910909"/>
                  </a:lnTo>
                  <a:lnTo>
                    <a:pt x="1460500" y="933451"/>
                  </a:lnTo>
                  <a:lnTo>
                    <a:pt x="581025" y="933451"/>
                  </a:lnTo>
                  <a:lnTo>
                    <a:pt x="581342" y="910274"/>
                  </a:lnTo>
                  <a:lnTo>
                    <a:pt x="581660" y="887414"/>
                  </a:lnTo>
                  <a:lnTo>
                    <a:pt x="582929" y="865506"/>
                  </a:lnTo>
                  <a:lnTo>
                    <a:pt x="584198" y="844234"/>
                  </a:lnTo>
                  <a:lnTo>
                    <a:pt x="585784" y="823914"/>
                  </a:lnTo>
                  <a:lnTo>
                    <a:pt x="587688" y="804228"/>
                  </a:lnTo>
                  <a:lnTo>
                    <a:pt x="590543" y="785178"/>
                  </a:lnTo>
                  <a:lnTo>
                    <a:pt x="593399" y="767081"/>
                  </a:lnTo>
                  <a:lnTo>
                    <a:pt x="596889" y="749618"/>
                  </a:lnTo>
                  <a:lnTo>
                    <a:pt x="600696" y="732791"/>
                  </a:lnTo>
                  <a:lnTo>
                    <a:pt x="605455" y="716598"/>
                  </a:lnTo>
                  <a:lnTo>
                    <a:pt x="610531" y="700723"/>
                  </a:lnTo>
                  <a:lnTo>
                    <a:pt x="616242" y="685801"/>
                  </a:lnTo>
                  <a:lnTo>
                    <a:pt x="622270" y="670878"/>
                  </a:lnTo>
                  <a:lnTo>
                    <a:pt x="629250" y="656908"/>
                  </a:lnTo>
                  <a:lnTo>
                    <a:pt x="636548" y="643573"/>
                  </a:lnTo>
                  <a:lnTo>
                    <a:pt x="644479" y="630238"/>
                  </a:lnTo>
                  <a:lnTo>
                    <a:pt x="653363" y="617856"/>
                  </a:lnTo>
                  <a:lnTo>
                    <a:pt x="662564" y="605473"/>
                  </a:lnTo>
                  <a:lnTo>
                    <a:pt x="673034" y="594043"/>
                  </a:lnTo>
                  <a:lnTo>
                    <a:pt x="683504" y="582296"/>
                  </a:lnTo>
                  <a:lnTo>
                    <a:pt x="695243" y="571183"/>
                  </a:lnTo>
                  <a:lnTo>
                    <a:pt x="707299" y="560388"/>
                  </a:lnTo>
                  <a:lnTo>
                    <a:pt x="720624" y="550228"/>
                  </a:lnTo>
                  <a:lnTo>
                    <a:pt x="734267" y="539751"/>
                  </a:lnTo>
                  <a:lnTo>
                    <a:pt x="748861" y="530226"/>
                  </a:lnTo>
                  <a:lnTo>
                    <a:pt x="764408" y="520383"/>
                  </a:lnTo>
                  <a:lnTo>
                    <a:pt x="780589" y="510858"/>
                  </a:lnTo>
                  <a:lnTo>
                    <a:pt x="798038" y="501651"/>
                  </a:lnTo>
                  <a:lnTo>
                    <a:pt x="816123" y="492443"/>
                  </a:lnTo>
                  <a:lnTo>
                    <a:pt x="835159" y="483236"/>
                  </a:lnTo>
                  <a:lnTo>
                    <a:pt x="854248" y="475049"/>
                  </a:lnTo>
                  <a:close/>
                  <a:moveTo>
                    <a:pt x="855147" y="474663"/>
                  </a:moveTo>
                  <a:lnTo>
                    <a:pt x="855153" y="474670"/>
                  </a:lnTo>
                  <a:lnTo>
                    <a:pt x="855131" y="474670"/>
                  </a:lnTo>
                  <a:lnTo>
                    <a:pt x="855147" y="474663"/>
                  </a:lnTo>
                  <a:close/>
                  <a:moveTo>
                    <a:pt x="1020763" y="0"/>
                  </a:moveTo>
                  <a:lnTo>
                    <a:pt x="1027440" y="318"/>
                  </a:lnTo>
                  <a:lnTo>
                    <a:pt x="1034436" y="1272"/>
                  </a:lnTo>
                  <a:lnTo>
                    <a:pt x="1041750" y="1908"/>
                  </a:lnTo>
                  <a:lnTo>
                    <a:pt x="1049064" y="2863"/>
                  </a:lnTo>
                  <a:lnTo>
                    <a:pt x="1057014" y="4135"/>
                  </a:lnTo>
                  <a:lnTo>
                    <a:pt x="1065282" y="5726"/>
                  </a:lnTo>
                  <a:lnTo>
                    <a:pt x="1073231" y="7952"/>
                  </a:lnTo>
                  <a:lnTo>
                    <a:pt x="1081499" y="10179"/>
                  </a:lnTo>
                  <a:lnTo>
                    <a:pt x="1089767" y="12406"/>
                  </a:lnTo>
                  <a:lnTo>
                    <a:pt x="1098671" y="15587"/>
                  </a:lnTo>
                  <a:lnTo>
                    <a:pt x="1106939" y="18767"/>
                  </a:lnTo>
                  <a:lnTo>
                    <a:pt x="1115207" y="22585"/>
                  </a:lnTo>
                  <a:lnTo>
                    <a:pt x="1123474" y="26720"/>
                  </a:lnTo>
                  <a:lnTo>
                    <a:pt x="1131742" y="30855"/>
                  </a:lnTo>
                  <a:lnTo>
                    <a:pt x="1139374" y="35626"/>
                  </a:lnTo>
                  <a:lnTo>
                    <a:pt x="1147006" y="40716"/>
                  </a:lnTo>
                  <a:lnTo>
                    <a:pt x="1154638" y="46442"/>
                  </a:lnTo>
                  <a:lnTo>
                    <a:pt x="1161952" y="52167"/>
                  </a:lnTo>
                  <a:lnTo>
                    <a:pt x="1168629" y="59166"/>
                  </a:lnTo>
                  <a:lnTo>
                    <a:pt x="1174989" y="65846"/>
                  </a:lnTo>
                  <a:lnTo>
                    <a:pt x="1181031" y="73480"/>
                  </a:lnTo>
                  <a:lnTo>
                    <a:pt x="1186119" y="81432"/>
                  </a:lnTo>
                  <a:lnTo>
                    <a:pt x="1190889" y="89703"/>
                  </a:lnTo>
                  <a:lnTo>
                    <a:pt x="1195341" y="98927"/>
                  </a:lnTo>
                  <a:lnTo>
                    <a:pt x="1197249" y="103381"/>
                  </a:lnTo>
                  <a:lnTo>
                    <a:pt x="1198839" y="108152"/>
                  </a:lnTo>
                  <a:lnTo>
                    <a:pt x="1200429" y="113242"/>
                  </a:lnTo>
                  <a:lnTo>
                    <a:pt x="1202019" y="118331"/>
                  </a:lnTo>
                  <a:lnTo>
                    <a:pt x="1202973" y="123739"/>
                  </a:lnTo>
                  <a:lnTo>
                    <a:pt x="1203927" y="128828"/>
                  </a:lnTo>
                  <a:lnTo>
                    <a:pt x="1204881" y="134554"/>
                  </a:lnTo>
                  <a:lnTo>
                    <a:pt x="1205517" y="140280"/>
                  </a:lnTo>
                  <a:lnTo>
                    <a:pt x="1205835" y="146005"/>
                  </a:lnTo>
                  <a:lnTo>
                    <a:pt x="1206153" y="152049"/>
                  </a:lnTo>
                  <a:lnTo>
                    <a:pt x="1206153" y="158093"/>
                  </a:lnTo>
                  <a:lnTo>
                    <a:pt x="1206153" y="164455"/>
                  </a:lnTo>
                  <a:lnTo>
                    <a:pt x="1205517" y="170817"/>
                  </a:lnTo>
                  <a:lnTo>
                    <a:pt x="1204881" y="177497"/>
                  </a:lnTo>
                  <a:lnTo>
                    <a:pt x="1204245" y="184177"/>
                  </a:lnTo>
                  <a:lnTo>
                    <a:pt x="1203291" y="191175"/>
                  </a:lnTo>
                  <a:lnTo>
                    <a:pt x="1204245" y="191175"/>
                  </a:lnTo>
                  <a:lnTo>
                    <a:pt x="1206789" y="192129"/>
                  </a:lnTo>
                  <a:lnTo>
                    <a:pt x="1210286" y="194038"/>
                  </a:lnTo>
                  <a:lnTo>
                    <a:pt x="1212194" y="195628"/>
                  </a:lnTo>
                  <a:lnTo>
                    <a:pt x="1214420" y="197219"/>
                  </a:lnTo>
                  <a:lnTo>
                    <a:pt x="1216328" y="199445"/>
                  </a:lnTo>
                  <a:lnTo>
                    <a:pt x="1218554" y="202308"/>
                  </a:lnTo>
                  <a:lnTo>
                    <a:pt x="1220462" y="205171"/>
                  </a:lnTo>
                  <a:lnTo>
                    <a:pt x="1222052" y="208988"/>
                  </a:lnTo>
                  <a:lnTo>
                    <a:pt x="1223642" y="212805"/>
                  </a:lnTo>
                  <a:lnTo>
                    <a:pt x="1224596" y="217895"/>
                  </a:lnTo>
                  <a:lnTo>
                    <a:pt x="1225232" y="223302"/>
                  </a:lnTo>
                  <a:lnTo>
                    <a:pt x="1225550" y="229664"/>
                  </a:lnTo>
                  <a:lnTo>
                    <a:pt x="1225232" y="241752"/>
                  </a:lnTo>
                  <a:lnTo>
                    <a:pt x="1224278" y="251931"/>
                  </a:lnTo>
                  <a:lnTo>
                    <a:pt x="1223006" y="261156"/>
                  </a:lnTo>
                  <a:lnTo>
                    <a:pt x="1221098" y="268790"/>
                  </a:lnTo>
                  <a:lnTo>
                    <a:pt x="1218236" y="275152"/>
                  </a:lnTo>
                  <a:lnTo>
                    <a:pt x="1215692" y="280878"/>
                  </a:lnTo>
                  <a:lnTo>
                    <a:pt x="1212194" y="285967"/>
                  </a:lnTo>
                  <a:lnTo>
                    <a:pt x="1209015" y="290102"/>
                  </a:lnTo>
                  <a:lnTo>
                    <a:pt x="1205199" y="294556"/>
                  </a:lnTo>
                  <a:lnTo>
                    <a:pt x="1203609" y="297737"/>
                  </a:lnTo>
                  <a:lnTo>
                    <a:pt x="1201701" y="300918"/>
                  </a:lnTo>
                  <a:lnTo>
                    <a:pt x="1199793" y="305053"/>
                  </a:lnTo>
                  <a:lnTo>
                    <a:pt x="1198203" y="309506"/>
                  </a:lnTo>
                  <a:lnTo>
                    <a:pt x="1196931" y="314914"/>
                  </a:lnTo>
                  <a:lnTo>
                    <a:pt x="1195977" y="321276"/>
                  </a:lnTo>
                  <a:lnTo>
                    <a:pt x="1195023" y="328592"/>
                  </a:lnTo>
                  <a:lnTo>
                    <a:pt x="1193433" y="335908"/>
                  </a:lnTo>
                  <a:lnTo>
                    <a:pt x="1191843" y="343860"/>
                  </a:lnTo>
                  <a:lnTo>
                    <a:pt x="1189617" y="351495"/>
                  </a:lnTo>
                  <a:lnTo>
                    <a:pt x="1187391" y="359447"/>
                  </a:lnTo>
                  <a:lnTo>
                    <a:pt x="1184211" y="367081"/>
                  </a:lnTo>
                  <a:lnTo>
                    <a:pt x="1181349" y="375352"/>
                  </a:lnTo>
                  <a:lnTo>
                    <a:pt x="1177851" y="383304"/>
                  </a:lnTo>
                  <a:lnTo>
                    <a:pt x="1173717" y="391257"/>
                  </a:lnTo>
                  <a:lnTo>
                    <a:pt x="1169901" y="398891"/>
                  </a:lnTo>
                  <a:lnTo>
                    <a:pt x="1165449" y="406843"/>
                  </a:lnTo>
                  <a:lnTo>
                    <a:pt x="1160680" y="414796"/>
                  </a:lnTo>
                  <a:lnTo>
                    <a:pt x="1155910" y="422430"/>
                  </a:lnTo>
                  <a:lnTo>
                    <a:pt x="1150504" y="429746"/>
                  </a:lnTo>
                  <a:lnTo>
                    <a:pt x="1145098" y="437062"/>
                  </a:lnTo>
                  <a:lnTo>
                    <a:pt x="1139374" y="444378"/>
                  </a:lnTo>
                  <a:lnTo>
                    <a:pt x="1133332" y="451058"/>
                  </a:lnTo>
                  <a:lnTo>
                    <a:pt x="1126972" y="457738"/>
                  </a:lnTo>
                  <a:lnTo>
                    <a:pt x="1120612" y="464100"/>
                  </a:lnTo>
                  <a:lnTo>
                    <a:pt x="1113935" y="470144"/>
                  </a:lnTo>
                  <a:lnTo>
                    <a:pt x="1106939" y="475870"/>
                  </a:lnTo>
                  <a:lnTo>
                    <a:pt x="1099943" y="481596"/>
                  </a:lnTo>
                  <a:lnTo>
                    <a:pt x="1092947" y="486367"/>
                  </a:lnTo>
                  <a:lnTo>
                    <a:pt x="1085633" y="490820"/>
                  </a:lnTo>
                  <a:lnTo>
                    <a:pt x="1078001" y="495274"/>
                  </a:lnTo>
                  <a:lnTo>
                    <a:pt x="1070052" y="499091"/>
                  </a:lnTo>
                  <a:lnTo>
                    <a:pt x="1062102" y="501954"/>
                  </a:lnTo>
                  <a:lnTo>
                    <a:pt x="1054152" y="504816"/>
                  </a:lnTo>
                  <a:lnTo>
                    <a:pt x="1046202" y="506725"/>
                  </a:lnTo>
                  <a:lnTo>
                    <a:pt x="1037616" y="508315"/>
                  </a:lnTo>
                  <a:lnTo>
                    <a:pt x="1029348" y="509270"/>
                  </a:lnTo>
                  <a:lnTo>
                    <a:pt x="1020763" y="509588"/>
                  </a:lnTo>
                  <a:lnTo>
                    <a:pt x="1012177" y="509270"/>
                  </a:lnTo>
                  <a:lnTo>
                    <a:pt x="1003909" y="508315"/>
                  </a:lnTo>
                  <a:lnTo>
                    <a:pt x="995641" y="506725"/>
                  </a:lnTo>
                  <a:lnTo>
                    <a:pt x="987691" y="504816"/>
                  </a:lnTo>
                  <a:lnTo>
                    <a:pt x="979423" y="501954"/>
                  </a:lnTo>
                  <a:lnTo>
                    <a:pt x="971473" y="499091"/>
                  </a:lnTo>
                  <a:lnTo>
                    <a:pt x="963842" y="495274"/>
                  </a:lnTo>
                  <a:lnTo>
                    <a:pt x="956210" y="490820"/>
                  </a:lnTo>
                  <a:lnTo>
                    <a:pt x="948896" y="486367"/>
                  </a:lnTo>
                  <a:lnTo>
                    <a:pt x="941264" y="481596"/>
                  </a:lnTo>
                  <a:lnTo>
                    <a:pt x="934268" y="475870"/>
                  </a:lnTo>
                  <a:lnTo>
                    <a:pt x="927590" y="470144"/>
                  </a:lnTo>
                  <a:lnTo>
                    <a:pt x="920913" y="464100"/>
                  </a:lnTo>
                  <a:lnTo>
                    <a:pt x="914553" y="457738"/>
                  </a:lnTo>
                  <a:lnTo>
                    <a:pt x="908193" y="451058"/>
                  </a:lnTo>
                  <a:lnTo>
                    <a:pt x="902151" y="444378"/>
                  </a:lnTo>
                  <a:lnTo>
                    <a:pt x="896427" y="437062"/>
                  </a:lnTo>
                  <a:lnTo>
                    <a:pt x="891339" y="429746"/>
                  </a:lnTo>
                  <a:lnTo>
                    <a:pt x="885933" y="422430"/>
                  </a:lnTo>
                  <a:lnTo>
                    <a:pt x="880845" y="414796"/>
                  </a:lnTo>
                  <a:lnTo>
                    <a:pt x="876076" y="406843"/>
                  </a:lnTo>
                  <a:lnTo>
                    <a:pt x="871942" y="398891"/>
                  </a:lnTo>
                  <a:lnTo>
                    <a:pt x="867808" y="391257"/>
                  </a:lnTo>
                  <a:lnTo>
                    <a:pt x="863674" y="383304"/>
                  </a:lnTo>
                  <a:lnTo>
                    <a:pt x="860494" y="375352"/>
                  </a:lnTo>
                  <a:lnTo>
                    <a:pt x="856996" y="367081"/>
                  </a:lnTo>
                  <a:lnTo>
                    <a:pt x="854452" y="359447"/>
                  </a:lnTo>
                  <a:lnTo>
                    <a:pt x="852226" y="351495"/>
                  </a:lnTo>
                  <a:lnTo>
                    <a:pt x="849682" y="343860"/>
                  </a:lnTo>
                  <a:lnTo>
                    <a:pt x="848092" y="335908"/>
                  </a:lnTo>
                  <a:lnTo>
                    <a:pt x="846820" y="328592"/>
                  </a:lnTo>
                  <a:lnTo>
                    <a:pt x="845866" y="321276"/>
                  </a:lnTo>
                  <a:lnTo>
                    <a:pt x="844594" y="314914"/>
                  </a:lnTo>
                  <a:lnTo>
                    <a:pt x="843322" y="309506"/>
                  </a:lnTo>
                  <a:lnTo>
                    <a:pt x="841732" y="305053"/>
                  </a:lnTo>
                  <a:lnTo>
                    <a:pt x="840142" y="300918"/>
                  </a:lnTo>
                  <a:lnTo>
                    <a:pt x="837916" y="297737"/>
                  </a:lnTo>
                  <a:lnTo>
                    <a:pt x="836326" y="294556"/>
                  </a:lnTo>
                  <a:lnTo>
                    <a:pt x="832829" y="290102"/>
                  </a:lnTo>
                  <a:lnTo>
                    <a:pt x="829013" y="285967"/>
                  </a:lnTo>
                  <a:lnTo>
                    <a:pt x="826151" y="280878"/>
                  </a:lnTo>
                  <a:lnTo>
                    <a:pt x="822971" y="275152"/>
                  </a:lnTo>
                  <a:lnTo>
                    <a:pt x="820745" y="268790"/>
                  </a:lnTo>
                  <a:lnTo>
                    <a:pt x="818519" y="261156"/>
                  </a:lnTo>
                  <a:lnTo>
                    <a:pt x="817247" y="251931"/>
                  </a:lnTo>
                  <a:lnTo>
                    <a:pt x="816293" y="241752"/>
                  </a:lnTo>
                  <a:lnTo>
                    <a:pt x="815975" y="229664"/>
                  </a:lnTo>
                  <a:lnTo>
                    <a:pt x="816293" y="223302"/>
                  </a:lnTo>
                  <a:lnTo>
                    <a:pt x="816929" y="217895"/>
                  </a:lnTo>
                  <a:lnTo>
                    <a:pt x="817883" y="212805"/>
                  </a:lnTo>
                  <a:lnTo>
                    <a:pt x="819791" y="208988"/>
                  </a:lnTo>
                  <a:lnTo>
                    <a:pt x="821381" y="205171"/>
                  </a:lnTo>
                  <a:lnTo>
                    <a:pt x="822971" y="202308"/>
                  </a:lnTo>
                  <a:lnTo>
                    <a:pt x="824879" y="199445"/>
                  </a:lnTo>
                  <a:lnTo>
                    <a:pt x="827423" y="197219"/>
                  </a:lnTo>
                  <a:lnTo>
                    <a:pt x="829331" y="195628"/>
                  </a:lnTo>
                  <a:lnTo>
                    <a:pt x="831239" y="194038"/>
                  </a:lnTo>
                  <a:lnTo>
                    <a:pt x="835054" y="192129"/>
                  </a:lnTo>
                  <a:lnTo>
                    <a:pt x="837280" y="191175"/>
                  </a:lnTo>
                  <a:lnTo>
                    <a:pt x="838234" y="191175"/>
                  </a:lnTo>
                  <a:lnTo>
                    <a:pt x="837280" y="184177"/>
                  </a:lnTo>
                  <a:lnTo>
                    <a:pt x="836326" y="177497"/>
                  </a:lnTo>
                  <a:lnTo>
                    <a:pt x="835690" y="170817"/>
                  </a:lnTo>
                  <a:lnTo>
                    <a:pt x="835372" y="164455"/>
                  </a:lnTo>
                  <a:lnTo>
                    <a:pt x="835372" y="158093"/>
                  </a:lnTo>
                  <a:lnTo>
                    <a:pt x="835372" y="152049"/>
                  </a:lnTo>
                  <a:lnTo>
                    <a:pt x="835690" y="146005"/>
                  </a:lnTo>
                  <a:lnTo>
                    <a:pt x="836008" y="140280"/>
                  </a:lnTo>
                  <a:lnTo>
                    <a:pt x="836644" y="134554"/>
                  </a:lnTo>
                  <a:lnTo>
                    <a:pt x="837280" y="128828"/>
                  </a:lnTo>
                  <a:lnTo>
                    <a:pt x="838234" y="123739"/>
                  </a:lnTo>
                  <a:lnTo>
                    <a:pt x="839824" y="118331"/>
                  </a:lnTo>
                  <a:lnTo>
                    <a:pt x="841096" y="113242"/>
                  </a:lnTo>
                  <a:lnTo>
                    <a:pt x="842686" y="108152"/>
                  </a:lnTo>
                  <a:lnTo>
                    <a:pt x="844276" y="103381"/>
                  </a:lnTo>
                  <a:lnTo>
                    <a:pt x="846502" y="98927"/>
                  </a:lnTo>
                  <a:lnTo>
                    <a:pt x="850636" y="89703"/>
                  </a:lnTo>
                  <a:lnTo>
                    <a:pt x="855406" y="81432"/>
                  </a:lnTo>
                  <a:lnTo>
                    <a:pt x="860812" y="73480"/>
                  </a:lnTo>
                  <a:lnTo>
                    <a:pt x="866854" y="65846"/>
                  </a:lnTo>
                  <a:lnTo>
                    <a:pt x="873214" y="59166"/>
                  </a:lnTo>
                  <a:lnTo>
                    <a:pt x="879891" y="52167"/>
                  </a:lnTo>
                  <a:lnTo>
                    <a:pt x="886887" y="46442"/>
                  </a:lnTo>
                  <a:lnTo>
                    <a:pt x="894201" y="40716"/>
                  </a:lnTo>
                  <a:lnTo>
                    <a:pt x="901833" y="35626"/>
                  </a:lnTo>
                  <a:lnTo>
                    <a:pt x="910101" y="30855"/>
                  </a:lnTo>
                  <a:lnTo>
                    <a:pt x="918051" y="26720"/>
                  </a:lnTo>
                  <a:lnTo>
                    <a:pt x="926318" y="22585"/>
                  </a:lnTo>
                  <a:lnTo>
                    <a:pt x="934586" y="18767"/>
                  </a:lnTo>
                  <a:lnTo>
                    <a:pt x="943172" y="15587"/>
                  </a:lnTo>
                  <a:lnTo>
                    <a:pt x="951440" y="12406"/>
                  </a:lnTo>
                  <a:lnTo>
                    <a:pt x="959708" y="10179"/>
                  </a:lnTo>
                  <a:lnTo>
                    <a:pt x="968294" y="7952"/>
                  </a:lnTo>
                  <a:lnTo>
                    <a:pt x="976561" y="5726"/>
                  </a:lnTo>
                  <a:lnTo>
                    <a:pt x="984511" y="4135"/>
                  </a:lnTo>
                  <a:lnTo>
                    <a:pt x="992143" y="2863"/>
                  </a:lnTo>
                  <a:lnTo>
                    <a:pt x="999775" y="1908"/>
                  </a:lnTo>
                  <a:lnTo>
                    <a:pt x="1007407" y="1272"/>
                  </a:lnTo>
                  <a:lnTo>
                    <a:pt x="1014403" y="318"/>
                  </a:lnTo>
                  <a:lnTo>
                    <a:pt x="10207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pic>
        <p:nvPicPr>
          <p:cNvPr id="8208" name="图片 17">
            <a:extLst>
              <a:ext uri="{FF2B5EF4-FFF2-40B4-BE49-F238E27FC236}">
                <a16:creationId xmlns:a16="http://schemas.microsoft.com/office/drawing/2014/main" id="{67BB8183-B12D-4A87-BB14-C8B04646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E9F9836-3BA8-4E7B-B86C-AA4FAF061F19}"/>
              </a:ext>
            </a:extLst>
          </p:cNvPr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31B5FB8-51AB-4028-B4A3-B98330B4EA10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6" name="任意多边形 10">
            <a:extLst>
              <a:ext uri="{FF2B5EF4-FFF2-40B4-BE49-F238E27FC236}">
                <a16:creationId xmlns:a16="http://schemas.microsoft.com/office/drawing/2014/main" id="{39B45FB8-89F3-4A56-BAA9-DE5CAC95F1A4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39236A3-D4D5-41B5-A88D-BC78D4EA2F7C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8" name="文本框 11">
            <a:extLst>
              <a:ext uri="{FF2B5EF4-FFF2-40B4-BE49-F238E27FC236}">
                <a16:creationId xmlns:a16="http://schemas.microsoft.com/office/drawing/2014/main" id="{6478F30A-3F80-4061-800D-3290396C0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055" y="562016"/>
            <a:ext cx="2954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bg1"/>
                </a:solidFill>
              </a:rPr>
              <a:t>后端服务开发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B8D7E69-76E8-4A06-87BF-E0D96556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B42F1A-0577-4432-A0D3-A538C3B15457}"/>
              </a:ext>
            </a:extLst>
          </p:cNvPr>
          <p:cNvSpPr txBox="1"/>
          <p:nvPr/>
        </p:nvSpPr>
        <p:spPr>
          <a:xfrm>
            <a:off x="485104" y="1691425"/>
            <a:ext cx="110414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本项目采用分布式的大数据推荐系统，包括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master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slave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，后端服务主要包括根据用户登陆，从数据库中选择该用户对应推荐电影目录。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①用户登陆：登录后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根据用户的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去数据库的电影推荐表（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Recommend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表）寻找推荐的列表，如果列表为空，则用户是新用户，登录页面跳入电影评分页面，进行电影评分，如果列表不为空，则该用户是老用户，跳转到主页面。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②推荐算法：在用户点击提交按钮之后，页面将用户所输入的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部电影评分信息传入相关的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JS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代码块，进行数据库的插入操作（对数据库的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Rating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表进行评分数据的插入）。后台推荐算法取得页面用户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之后，参数（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userid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）传递至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MovieRecommendALS.jar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（该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jar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是基于协同过滤算法的电影推荐）。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③数据库设计：在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中创建了一个名称为“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movierecommend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的数据库，再在此数据库中创建了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个表，即电影信息表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movieinfo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、用户信息表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、用户评分表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personalratings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以及电影推荐结果表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recommendresult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。其中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movieinfo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表中插入了电影评分的训练数据集。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29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B4BF89F-9BB4-46CF-880A-66EC74BAE2AF}"/>
              </a:ext>
            </a:extLst>
          </p:cNvPr>
          <p:cNvGrpSpPr/>
          <p:nvPr/>
        </p:nvGrpSpPr>
        <p:grpSpPr>
          <a:xfrm>
            <a:off x="7921625" y="2872582"/>
            <a:ext cx="3254375" cy="3205162"/>
            <a:chOff x="6019800" y="2605088"/>
            <a:chExt cx="3254375" cy="320516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" name="KSO_Shape">
              <a:extLst>
                <a:ext uri="{FF2B5EF4-FFF2-40B4-BE49-F238E27FC236}">
                  <a16:creationId xmlns:a16="http://schemas.microsoft.com/office/drawing/2014/main" id="{D5D99FB1-5BF0-4648-86F6-83DE89413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2605088"/>
              <a:ext cx="3254375" cy="3205162"/>
            </a:xfrm>
            <a:custGeom>
              <a:avLst/>
              <a:gdLst>
                <a:gd name="T0" fmla="*/ 1627187 w 2443615"/>
                <a:gd name="T1" fmla="*/ 590261 h 2406492"/>
                <a:gd name="T2" fmla="*/ 588614 w 2443615"/>
                <a:gd name="T3" fmla="*/ 1628907 h 2406492"/>
                <a:gd name="T4" fmla="*/ 1627187 w 2443615"/>
                <a:gd name="T5" fmla="*/ 2667553 h 2406492"/>
                <a:gd name="T6" fmla="*/ 2665760 w 2443615"/>
                <a:gd name="T7" fmla="*/ 1628907 h 2406492"/>
                <a:gd name="T8" fmla="*/ 1627187 w 2443615"/>
                <a:gd name="T9" fmla="*/ 590261 h 2406492"/>
                <a:gd name="T10" fmla="*/ 1493928 w 2443615"/>
                <a:gd name="T11" fmla="*/ 0 h 2406492"/>
                <a:gd name="T12" fmla="*/ 1760447 w 2443615"/>
                <a:gd name="T13" fmla="*/ 0 h 2406492"/>
                <a:gd name="T14" fmla="*/ 1818372 w 2443615"/>
                <a:gd name="T15" fmla="*/ 328578 h 2406492"/>
                <a:gd name="T16" fmla="*/ 2316511 w 2443615"/>
                <a:gd name="T17" fmla="*/ 509897 h 2406492"/>
                <a:gd name="T18" fmla="*/ 2572074 w 2443615"/>
                <a:gd name="T19" fmla="*/ 295429 h 2406492"/>
                <a:gd name="T20" fmla="*/ 2776238 w 2443615"/>
                <a:gd name="T21" fmla="*/ 466757 h 2406492"/>
                <a:gd name="T22" fmla="*/ 2609420 w 2443615"/>
                <a:gd name="T23" fmla="*/ 755696 h 2406492"/>
                <a:gd name="T24" fmla="*/ 2874472 w 2443615"/>
                <a:gd name="T25" fmla="*/ 1214814 h 2406492"/>
                <a:gd name="T26" fmla="*/ 3208095 w 2443615"/>
                <a:gd name="T27" fmla="*/ 1214806 h 2406492"/>
                <a:gd name="T28" fmla="*/ 3254375 w 2443615"/>
                <a:gd name="T29" fmla="*/ 1477295 h 2406492"/>
                <a:gd name="T30" fmla="*/ 2940871 w 2443615"/>
                <a:gd name="T31" fmla="*/ 1591400 h 2406492"/>
                <a:gd name="T32" fmla="*/ 2848819 w 2443615"/>
                <a:gd name="T33" fmla="*/ 2113491 h 2406492"/>
                <a:gd name="T34" fmla="*/ 3104393 w 2443615"/>
                <a:gd name="T35" fmla="*/ 2327948 h 2406492"/>
                <a:gd name="T36" fmla="*/ 2971135 w 2443615"/>
                <a:gd name="T37" fmla="*/ 2558777 h 2406492"/>
                <a:gd name="T38" fmla="*/ 2657636 w 2443615"/>
                <a:gd name="T39" fmla="*/ 2444655 h 2406492"/>
                <a:gd name="T40" fmla="*/ 2251550 w 2443615"/>
                <a:gd name="T41" fmla="*/ 2785425 h 2406492"/>
                <a:gd name="T42" fmla="*/ 2309492 w 2443615"/>
                <a:gd name="T43" fmla="*/ 3114000 h 2406492"/>
                <a:gd name="T44" fmla="*/ 2059045 w 2443615"/>
                <a:gd name="T45" fmla="*/ 3205162 h 2406492"/>
                <a:gd name="T46" fmla="*/ 1892240 w 2443615"/>
                <a:gd name="T47" fmla="*/ 2916213 h 2406492"/>
                <a:gd name="T48" fmla="*/ 1362133 w 2443615"/>
                <a:gd name="T49" fmla="*/ 2916213 h 2406492"/>
                <a:gd name="T50" fmla="*/ 1195331 w 2443615"/>
                <a:gd name="T51" fmla="*/ 3205162 h 2406492"/>
                <a:gd name="T52" fmla="*/ 944884 w 2443615"/>
                <a:gd name="T53" fmla="*/ 3114000 h 2406492"/>
                <a:gd name="T54" fmla="*/ 1002826 w 2443615"/>
                <a:gd name="T55" fmla="*/ 2785425 h 2406492"/>
                <a:gd name="T56" fmla="*/ 596742 w 2443615"/>
                <a:gd name="T57" fmla="*/ 2444655 h 2406492"/>
                <a:gd name="T58" fmla="*/ 283242 w 2443615"/>
                <a:gd name="T59" fmla="*/ 2558777 h 2406492"/>
                <a:gd name="T60" fmla="*/ 149982 w 2443615"/>
                <a:gd name="T61" fmla="*/ 2327948 h 2406492"/>
                <a:gd name="T62" fmla="*/ 405556 w 2443615"/>
                <a:gd name="T63" fmla="*/ 2113491 h 2406492"/>
                <a:gd name="T64" fmla="*/ 313504 w 2443615"/>
                <a:gd name="T65" fmla="*/ 1591400 h 2406492"/>
                <a:gd name="T66" fmla="*/ 0 w 2443615"/>
                <a:gd name="T67" fmla="*/ 1477295 h 2406492"/>
                <a:gd name="T68" fmla="*/ 46280 w 2443615"/>
                <a:gd name="T69" fmla="*/ 1214806 h 2406492"/>
                <a:gd name="T70" fmla="*/ 379902 w 2443615"/>
                <a:gd name="T71" fmla="*/ 1214814 h 2406492"/>
                <a:gd name="T72" fmla="*/ 644955 w 2443615"/>
                <a:gd name="T73" fmla="*/ 755696 h 2406492"/>
                <a:gd name="T74" fmla="*/ 478137 w 2443615"/>
                <a:gd name="T75" fmla="*/ 466757 h 2406492"/>
                <a:gd name="T76" fmla="*/ 682303 w 2443615"/>
                <a:gd name="T77" fmla="*/ 295429 h 2406492"/>
                <a:gd name="T78" fmla="*/ 937866 w 2443615"/>
                <a:gd name="T79" fmla="*/ 509897 h 2406492"/>
                <a:gd name="T80" fmla="*/ 1436003 w 2443615"/>
                <a:gd name="T81" fmla="*/ 328578 h 2406492"/>
                <a:gd name="T82" fmla="*/ 1493928 w 2443615"/>
                <a:gd name="T83" fmla="*/ 0 h 24064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01445" tIns="575655" rIns="501445" bIns="614746" anchor="ctr"/>
            <a:lstStyle/>
            <a:p>
              <a:endParaRPr lang="zh-CN" altLang="en-US"/>
            </a:p>
          </p:txBody>
        </p:sp>
        <p:sp>
          <p:nvSpPr>
            <p:cNvPr id="33" name="KSO_Shape">
              <a:extLst>
                <a:ext uri="{FF2B5EF4-FFF2-40B4-BE49-F238E27FC236}">
                  <a16:creationId xmlns:a16="http://schemas.microsoft.com/office/drawing/2014/main" id="{4EAD5EC6-DACD-4E9D-8D9C-0B5EF500FC46}"/>
                </a:ext>
              </a:extLst>
            </p:cNvPr>
            <p:cNvSpPr/>
            <p:nvPr/>
          </p:nvSpPr>
          <p:spPr bwMode="auto">
            <a:xfrm>
              <a:off x="7097713" y="3683000"/>
              <a:ext cx="1104900" cy="1049338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7750366-401A-478A-A5BF-FC81C55EF5AC}"/>
              </a:ext>
            </a:extLst>
          </p:cNvPr>
          <p:cNvGrpSpPr/>
          <p:nvPr/>
        </p:nvGrpSpPr>
        <p:grpSpPr>
          <a:xfrm>
            <a:off x="6169025" y="2018507"/>
            <a:ext cx="2206625" cy="2173287"/>
            <a:chOff x="4267200" y="1751013"/>
            <a:chExt cx="2206625" cy="217328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1" name="KSO_Shape">
              <a:extLst>
                <a:ext uri="{FF2B5EF4-FFF2-40B4-BE49-F238E27FC236}">
                  <a16:creationId xmlns:a16="http://schemas.microsoft.com/office/drawing/2014/main" id="{6F1B4409-1091-422C-96E6-3A04D89B1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1751013"/>
              <a:ext cx="2206625" cy="2173287"/>
            </a:xfrm>
            <a:custGeom>
              <a:avLst/>
              <a:gdLst>
                <a:gd name="T0" fmla="*/ 1103312 w 2443615"/>
                <a:gd name="T1" fmla="*/ 400231 h 2406492"/>
                <a:gd name="T2" fmla="*/ 399109 w 2443615"/>
                <a:gd name="T3" fmla="*/ 1104494 h 2406492"/>
                <a:gd name="T4" fmla="*/ 1103312 w 2443615"/>
                <a:gd name="T5" fmla="*/ 1808757 h 2406492"/>
                <a:gd name="T6" fmla="*/ 1807515 w 2443615"/>
                <a:gd name="T7" fmla="*/ 1104494 h 2406492"/>
                <a:gd name="T8" fmla="*/ 1103312 w 2443615"/>
                <a:gd name="T9" fmla="*/ 400231 h 2406492"/>
                <a:gd name="T10" fmla="*/ 1012956 w 2443615"/>
                <a:gd name="T11" fmla="*/ 0 h 2406492"/>
                <a:gd name="T12" fmla="*/ 1193669 w 2443615"/>
                <a:gd name="T13" fmla="*/ 0 h 2406492"/>
                <a:gd name="T14" fmla="*/ 1232945 w 2443615"/>
                <a:gd name="T15" fmla="*/ 222795 h 2406492"/>
                <a:gd name="T16" fmla="*/ 1570707 w 2443615"/>
                <a:gd name="T17" fmla="*/ 345740 h 2406492"/>
                <a:gd name="T18" fmla="*/ 1743992 w 2443615"/>
                <a:gd name="T19" fmla="*/ 200318 h 2406492"/>
                <a:gd name="T20" fmla="*/ 1882425 w 2443615"/>
                <a:gd name="T21" fmla="*/ 316488 h 2406492"/>
                <a:gd name="T22" fmla="*/ 1769314 w 2443615"/>
                <a:gd name="T23" fmla="*/ 512406 h 2406492"/>
                <a:gd name="T24" fmla="*/ 1949032 w 2443615"/>
                <a:gd name="T25" fmla="*/ 823715 h 2406492"/>
                <a:gd name="T26" fmla="*/ 2175245 w 2443615"/>
                <a:gd name="T27" fmla="*/ 823710 h 2406492"/>
                <a:gd name="T28" fmla="*/ 2206625 w 2443615"/>
                <a:gd name="T29" fmla="*/ 1001692 h 2406492"/>
                <a:gd name="T30" fmla="*/ 1994054 w 2443615"/>
                <a:gd name="T31" fmla="*/ 1079062 h 2406492"/>
                <a:gd name="T32" fmla="*/ 1931638 w 2443615"/>
                <a:gd name="T33" fmla="*/ 1433070 h 2406492"/>
                <a:gd name="T34" fmla="*/ 2104930 w 2443615"/>
                <a:gd name="T35" fmla="*/ 1578484 h 2406492"/>
                <a:gd name="T36" fmla="*/ 2014574 w 2443615"/>
                <a:gd name="T37" fmla="*/ 1735000 h 2406492"/>
                <a:gd name="T38" fmla="*/ 1802007 w 2443615"/>
                <a:gd name="T39" fmla="*/ 1657619 h 2406492"/>
                <a:gd name="T40" fmla="*/ 1526661 w 2443615"/>
                <a:gd name="T41" fmla="*/ 1888681 h 2406492"/>
                <a:gd name="T42" fmla="*/ 1565948 w 2443615"/>
                <a:gd name="T43" fmla="*/ 2111474 h 2406492"/>
                <a:gd name="T44" fmla="*/ 1396133 w 2443615"/>
                <a:gd name="T45" fmla="*/ 2173287 h 2406492"/>
                <a:gd name="T46" fmla="*/ 1283031 w 2443615"/>
                <a:gd name="T47" fmla="*/ 1977363 h 2406492"/>
                <a:gd name="T48" fmla="*/ 923593 w 2443615"/>
                <a:gd name="T49" fmla="*/ 1977363 h 2406492"/>
                <a:gd name="T50" fmla="*/ 810493 w 2443615"/>
                <a:gd name="T51" fmla="*/ 2173287 h 2406492"/>
                <a:gd name="T52" fmla="*/ 640678 w 2443615"/>
                <a:gd name="T53" fmla="*/ 2111474 h 2406492"/>
                <a:gd name="T54" fmla="*/ 679965 w 2443615"/>
                <a:gd name="T55" fmla="*/ 1888681 h 2406492"/>
                <a:gd name="T56" fmla="*/ 404620 w 2443615"/>
                <a:gd name="T57" fmla="*/ 1657619 h 2406492"/>
                <a:gd name="T58" fmla="*/ 192052 w 2443615"/>
                <a:gd name="T59" fmla="*/ 1735000 h 2406492"/>
                <a:gd name="T60" fmla="*/ 101695 w 2443615"/>
                <a:gd name="T61" fmla="*/ 1578484 h 2406492"/>
                <a:gd name="T62" fmla="*/ 274987 w 2443615"/>
                <a:gd name="T63" fmla="*/ 1433070 h 2406492"/>
                <a:gd name="T64" fmla="*/ 212571 w 2443615"/>
                <a:gd name="T65" fmla="*/ 1079062 h 2406492"/>
                <a:gd name="T66" fmla="*/ 0 w 2443615"/>
                <a:gd name="T67" fmla="*/ 1001692 h 2406492"/>
                <a:gd name="T68" fmla="*/ 31380 w 2443615"/>
                <a:gd name="T69" fmla="*/ 823710 h 2406492"/>
                <a:gd name="T70" fmla="*/ 257592 w 2443615"/>
                <a:gd name="T71" fmla="*/ 823715 h 2406492"/>
                <a:gd name="T72" fmla="*/ 437311 w 2443615"/>
                <a:gd name="T73" fmla="*/ 512406 h 2406492"/>
                <a:gd name="T74" fmla="*/ 324200 w 2443615"/>
                <a:gd name="T75" fmla="*/ 316488 h 2406492"/>
                <a:gd name="T76" fmla="*/ 462634 w 2443615"/>
                <a:gd name="T77" fmla="*/ 200318 h 2406492"/>
                <a:gd name="T78" fmla="*/ 635919 w 2443615"/>
                <a:gd name="T79" fmla="*/ 345740 h 2406492"/>
                <a:gd name="T80" fmla="*/ 973680 w 2443615"/>
                <a:gd name="T81" fmla="*/ 222795 h 2406492"/>
                <a:gd name="T82" fmla="*/ 1012956 w 2443615"/>
                <a:gd name="T83" fmla="*/ 0 h 24064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01445" tIns="575655" rIns="501445" bIns="614746" anchor="ctr"/>
            <a:lstStyle/>
            <a:p>
              <a:endParaRPr lang="zh-CN" altLang="en-US"/>
            </a:p>
          </p:txBody>
        </p:sp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DFCD2ADC-59CB-4B6C-A3D5-8E2B04095E77}"/>
                </a:ext>
              </a:extLst>
            </p:cNvPr>
            <p:cNvSpPr/>
            <p:nvPr/>
          </p:nvSpPr>
          <p:spPr bwMode="auto">
            <a:xfrm>
              <a:off x="4922838" y="2532063"/>
              <a:ext cx="895350" cy="611187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C0F7A78-0C1B-4145-B72E-BAB954755426}"/>
              </a:ext>
            </a:extLst>
          </p:cNvPr>
          <p:cNvGrpSpPr/>
          <p:nvPr/>
        </p:nvGrpSpPr>
        <p:grpSpPr>
          <a:xfrm>
            <a:off x="5129213" y="3904457"/>
            <a:ext cx="1627187" cy="1601787"/>
            <a:chOff x="3227388" y="3636963"/>
            <a:chExt cx="1627187" cy="160178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F5606B07-E7D0-423D-8B6C-0E7AC7393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7388" y="3636963"/>
              <a:ext cx="1627187" cy="1601787"/>
            </a:xfrm>
            <a:custGeom>
              <a:avLst/>
              <a:gdLst>
                <a:gd name="T0" fmla="*/ 813593 w 2443615"/>
                <a:gd name="T1" fmla="*/ 294984 h 2406492"/>
                <a:gd name="T2" fmla="*/ 294307 w 2443615"/>
                <a:gd name="T3" fmla="*/ 814050 h 2406492"/>
                <a:gd name="T4" fmla="*/ 813593 w 2443615"/>
                <a:gd name="T5" fmla="*/ 1333116 h 2406492"/>
                <a:gd name="T6" fmla="*/ 1332879 w 2443615"/>
                <a:gd name="T7" fmla="*/ 814050 h 2406492"/>
                <a:gd name="T8" fmla="*/ 813593 w 2443615"/>
                <a:gd name="T9" fmla="*/ 294984 h 2406492"/>
                <a:gd name="T10" fmla="*/ 746964 w 2443615"/>
                <a:gd name="T11" fmla="*/ 0 h 2406492"/>
                <a:gd name="T12" fmla="*/ 880223 w 2443615"/>
                <a:gd name="T13" fmla="*/ 0 h 2406492"/>
                <a:gd name="T14" fmla="*/ 909185 w 2443615"/>
                <a:gd name="T15" fmla="*/ 164208 h 2406492"/>
                <a:gd name="T16" fmla="*/ 1158255 w 2443615"/>
                <a:gd name="T17" fmla="*/ 254822 h 2406492"/>
                <a:gd name="T18" fmla="*/ 1286037 w 2443615"/>
                <a:gd name="T19" fmla="*/ 147641 h 2406492"/>
                <a:gd name="T20" fmla="*/ 1388119 w 2443615"/>
                <a:gd name="T21" fmla="*/ 233263 h 2406492"/>
                <a:gd name="T22" fmla="*/ 1304709 w 2443615"/>
                <a:gd name="T23" fmla="*/ 377661 h 2406492"/>
                <a:gd name="T24" fmla="*/ 1437236 w 2443615"/>
                <a:gd name="T25" fmla="*/ 607106 h 2406492"/>
                <a:gd name="T26" fmla="*/ 1604047 w 2443615"/>
                <a:gd name="T27" fmla="*/ 607102 h 2406492"/>
                <a:gd name="T28" fmla="*/ 1627187 w 2443615"/>
                <a:gd name="T29" fmla="*/ 738281 h 2406492"/>
                <a:gd name="T30" fmla="*/ 1470435 w 2443615"/>
                <a:gd name="T31" fmla="*/ 795306 h 2406492"/>
                <a:gd name="T32" fmla="*/ 1424409 w 2443615"/>
                <a:gd name="T33" fmla="*/ 1056222 h 2406492"/>
                <a:gd name="T34" fmla="*/ 1552196 w 2443615"/>
                <a:gd name="T35" fmla="*/ 1163397 h 2406492"/>
                <a:gd name="T36" fmla="*/ 1485567 w 2443615"/>
                <a:gd name="T37" fmla="*/ 1278755 h 2406492"/>
                <a:gd name="T38" fmla="*/ 1328817 w 2443615"/>
                <a:gd name="T39" fmla="*/ 1221722 h 2406492"/>
                <a:gd name="T40" fmla="*/ 1125775 w 2443615"/>
                <a:gd name="T41" fmla="*/ 1392022 h 2406492"/>
                <a:gd name="T42" fmla="*/ 1154746 w 2443615"/>
                <a:gd name="T43" fmla="*/ 1556229 h 2406492"/>
                <a:gd name="T44" fmla="*/ 1029522 w 2443615"/>
                <a:gd name="T45" fmla="*/ 1601787 h 2406492"/>
                <a:gd name="T46" fmla="*/ 946120 w 2443615"/>
                <a:gd name="T47" fmla="*/ 1457384 h 2406492"/>
                <a:gd name="T48" fmla="*/ 681066 w 2443615"/>
                <a:gd name="T49" fmla="*/ 1457384 h 2406492"/>
                <a:gd name="T50" fmla="*/ 597665 w 2443615"/>
                <a:gd name="T51" fmla="*/ 1601787 h 2406492"/>
                <a:gd name="T52" fmla="*/ 472442 w 2443615"/>
                <a:gd name="T53" fmla="*/ 1556229 h 2406492"/>
                <a:gd name="T54" fmla="*/ 501413 w 2443615"/>
                <a:gd name="T55" fmla="*/ 1392022 h 2406492"/>
                <a:gd name="T56" fmla="*/ 298371 w 2443615"/>
                <a:gd name="T57" fmla="*/ 1221722 h 2406492"/>
                <a:gd name="T58" fmla="*/ 141621 w 2443615"/>
                <a:gd name="T59" fmla="*/ 1278755 h 2406492"/>
                <a:gd name="T60" fmla="*/ 74991 w 2443615"/>
                <a:gd name="T61" fmla="*/ 1163397 h 2406492"/>
                <a:gd name="T62" fmla="*/ 202778 w 2443615"/>
                <a:gd name="T63" fmla="*/ 1056222 h 2406492"/>
                <a:gd name="T64" fmla="*/ 156752 w 2443615"/>
                <a:gd name="T65" fmla="*/ 795306 h 2406492"/>
                <a:gd name="T66" fmla="*/ 0 w 2443615"/>
                <a:gd name="T67" fmla="*/ 738281 h 2406492"/>
                <a:gd name="T68" fmla="*/ 23140 w 2443615"/>
                <a:gd name="T69" fmla="*/ 607102 h 2406492"/>
                <a:gd name="T70" fmla="*/ 189951 w 2443615"/>
                <a:gd name="T71" fmla="*/ 607106 h 2406492"/>
                <a:gd name="T72" fmla="*/ 322478 w 2443615"/>
                <a:gd name="T73" fmla="*/ 377661 h 2406492"/>
                <a:gd name="T74" fmla="*/ 239068 w 2443615"/>
                <a:gd name="T75" fmla="*/ 233263 h 2406492"/>
                <a:gd name="T76" fmla="*/ 341151 w 2443615"/>
                <a:gd name="T77" fmla="*/ 147641 h 2406492"/>
                <a:gd name="T78" fmla="*/ 468933 w 2443615"/>
                <a:gd name="T79" fmla="*/ 254822 h 2406492"/>
                <a:gd name="T80" fmla="*/ 718002 w 2443615"/>
                <a:gd name="T81" fmla="*/ 164208 h 2406492"/>
                <a:gd name="T82" fmla="*/ 746964 w 2443615"/>
                <a:gd name="T83" fmla="*/ 0 h 24064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501445" tIns="575655" rIns="501445" bIns="614746" anchor="ctr"/>
            <a:lstStyle/>
            <a:p>
              <a:endParaRPr lang="zh-CN" altLang="en-US"/>
            </a:p>
          </p:txBody>
        </p:sp>
        <p:sp>
          <p:nvSpPr>
            <p:cNvPr id="35" name="KSO_Shape">
              <a:extLst>
                <a:ext uri="{FF2B5EF4-FFF2-40B4-BE49-F238E27FC236}">
                  <a16:creationId xmlns:a16="http://schemas.microsoft.com/office/drawing/2014/main" id="{1942B4B5-1293-4740-95F9-82541AD90756}"/>
                </a:ext>
              </a:extLst>
            </p:cNvPr>
            <p:cNvSpPr/>
            <p:nvPr/>
          </p:nvSpPr>
          <p:spPr bwMode="auto">
            <a:xfrm>
              <a:off x="3735388" y="4108450"/>
              <a:ext cx="666750" cy="658813"/>
            </a:xfrm>
            <a:custGeom>
              <a:avLst/>
              <a:gdLst>
                <a:gd name="T0" fmla="*/ 1597444 w 2032000"/>
                <a:gd name="T1" fmla="*/ 1645672 h 2008188"/>
                <a:gd name="T2" fmla="*/ 1652353 w 2032000"/>
                <a:gd name="T3" fmla="*/ 1676888 h 2008188"/>
                <a:gd name="T4" fmla="*/ 1871609 w 2032000"/>
                <a:gd name="T5" fmla="*/ 1719485 h 2008188"/>
                <a:gd name="T6" fmla="*/ 1360910 w 2032000"/>
                <a:gd name="T7" fmla="*/ 1744813 h 2008188"/>
                <a:gd name="T8" fmla="*/ 936837 w 2032000"/>
                <a:gd name="T9" fmla="*/ 1684544 h 2008188"/>
                <a:gd name="T10" fmla="*/ 956838 w 2032000"/>
                <a:gd name="T11" fmla="*/ 1648912 h 2008188"/>
                <a:gd name="T12" fmla="*/ 966352 w 2032000"/>
                <a:gd name="T13" fmla="*/ 1683940 h 2008188"/>
                <a:gd name="T14" fmla="*/ 1220099 w 2032000"/>
                <a:gd name="T15" fmla="*/ 1779974 h 2008188"/>
                <a:gd name="T16" fmla="*/ 712866 w 2032000"/>
                <a:gd name="T17" fmla="*/ 1689985 h 2008188"/>
                <a:gd name="T18" fmla="*/ 246101 w 2032000"/>
                <a:gd name="T19" fmla="*/ 1675121 h 2008188"/>
                <a:gd name="T20" fmla="*/ 310806 w 2032000"/>
                <a:gd name="T21" fmla="*/ 1642432 h 2008188"/>
                <a:gd name="T22" fmla="*/ 414491 w 2032000"/>
                <a:gd name="T23" fmla="*/ 1610425 h 2008188"/>
                <a:gd name="T24" fmla="*/ 556322 w 2032000"/>
                <a:gd name="T25" fmla="*/ 1840761 h 2008188"/>
                <a:gd name="T26" fmla="*/ 72253 w 2032000"/>
                <a:gd name="T27" fmla="*/ 1652440 h 2008188"/>
                <a:gd name="T28" fmla="*/ 1718751 w 2032000"/>
                <a:gd name="T29" fmla="*/ 1327617 h 2008188"/>
                <a:gd name="T30" fmla="*/ 1754684 w 2032000"/>
                <a:gd name="T31" fmla="*/ 1443411 h 2008188"/>
                <a:gd name="T32" fmla="*/ 1707465 w 2032000"/>
                <a:gd name="T33" fmla="*/ 1562778 h 2008188"/>
                <a:gd name="T34" fmla="*/ 1584518 w 2032000"/>
                <a:gd name="T35" fmla="*/ 1601774 h 2008188"/>
                <a:gd name="T36" fmla="*/ 1510868 w 2032000"/>
                <a:gd name="T37" fmla="*/ 1481216 h 2008188"/>
                <a:gd name="T38" fmla="*/ 1507899 w 2032000"/>
                <a:gd name="T39" fmla="*/ 1386854 h 2008188"/>
                <a:gd name="T40" fmla="*/ 951757 w 2032000"/>
                <a:gd name="T41" fmla="*/ 1290408 h 2008188"/>
                <a:gd name="T42" fmla="*/ 1069735 w 2032000"/>
                <a:gd name="T43" fmla="*/ 1394593 h 2008188"/>
                <a:gd name="T44" fmla="*/ 1065852 w 2032000"/>
                <a:gd name="T45" fmla="*/ 1483598 h 2008188"/>
                <a:gd name="T46" fmla="*/ 988195 w 2032000"/>
                <a:gd name="T47" fmla="*/ 1604155 h 2008188"/>
                <a:gd name="T48" fmla="*/ 866034 w 2032000"/>
                <a:gd name="T49" fmla="*/ 1558015 h 2008188"/>
                <a:gd name="T50" fmla="*/ 821531 w 2032000"/>
                <a:gd name="T51" fmla="*/ 1431803 h 2008188"/>
                <a:gd name="T52" fmla="*/ 866632 w 2032000"/>
                <a:gd name="T53" fmla="*/ 1319878 h 2008188"/>
                <a:gd name="T54" fmla="*/ 359455 w 2032000"/>
                <a:gd name="T55" fmla="*/ 1316306 h 2008188"/>
                <a:gd name="T56" fmla="*/ 408681 w 2032000"/>
                <a:gd name="T57" fmla="*/ 1428528 h 2008188"/>
                <a:gd name="T58" fmla="*/ 371091 w 2032000"/>
                <a:gd name="T59" fmla="*/ 1548490 h 2008188"/>
                <a:gd name="T60" fmla="*/ 252650 w 2032000"/>
                <a:gd name="T61" fmla="*/ 1608620 h 2008188"/>
                <a:gd name="T62" fmla="*/ 166430 w 2032000"/>
                <a:gd name="T63" fmla="*/ 1486574 h 2008188"/>
                <a:gd name="T64" fmla="*/ 161955 w 2032000"/>
                <a:gd name="T65" fmla="*/ 1402928 h 2008188"/>
                <a:gd name="T66" fmla="*/ 270252 w 2032000"/>
                <a:gd name="T67" fmla="*/ 1291003 h 2008188"/>
                <a:gd name="T68" fmla="*/ 970062 w 2032000"/>
                <a:gd name="T69" fmla="*/ 1212394 h 2008188"/>
                <a:gd name="T70" fmla="*/ 918270 w 2032000"/>
                <a:gd name="T71" fmla="*/ 1196587 h 2008188"/>
                <a:gd name="T72" fmla="*/ 1170357 w 2032000"/>
                <a:gd name="T73" fmla="*/ 915943 h 2008188"/>
                <a:gd name="T74" fmla="*/ 1541028 w 2032000"/>
                <a:gd name="T75" fmla="*/ 1039285 h 2008188"/>
                <a:gd name="T76" fmla="*/ 1644256 w 2032000"/>
                <a:gd name="T77" fmla="*/ 1115554 h 2008188"/>
                <a:gd name="T78" fmla="*/ 1612425 w 2032000"/>
                <a:gd name="T79" fmla="*/ 1254984 h 2008188"/>
                <a:gd name="T80" fmla="*/ 1560959 w 2032000"/>
                <a:gd name="T81" fmla="*/ 1100062 h 2008188"/>
                <a:gd name="T82" fmla="*/ 1137931 w 2032000"/>
                <a:gd name="T83" fmla="*/ 1050606 h 2008188"/>
                <a:gd name="T84" fmla="*/ 1144774 w 2032000"/>
                <a:gd name="T85" fmla="*/ 908197 h 2008188"/>
                <a:gd name="T86" fmla="*/ 769147 w 2032000"/>
                <a:gd name="T87" fmla="*/ 1048223 h 2008188"/>
                <a:gd name="T88" fmla="*/ 665918 w 2032000"/>
                <a:gd name="T89" fmla="*/ 1124194 h 2008188"/>
                <a:gd name="T90" fmla="*/ 295248 w 2032000"/>
                <a:gd name="T91" fmla="*/ 1248131 h 2008188"/>
                <a:gd name="T92" fmla="*/ 247352 w 2032000"/>
                <a:gd name="T93" fmla="*/ 1157264 h 2008188"/>
                <a:gd name="T94" fmla="*/ 328567 w 2032000"/>
                <a:gd name="T95" fmla="*/ 1070865 h 2008188"/>
                <a:gd name="T96" fmla="*/ 718573 w 2032000"/>
                <a:gd name="T97" fmla="*/ 927562 h 2008188"/>
                <a:gd name="T98" fmla="*/ 893970 w 2032000"/>
                <a:gd name="T99" fmla="*/ 556239 h 2008188"/>
                <a:gd name="T100" fmla="*/ 983187 w 2032000"/>
                <a:gd name="T101" fmla="*/ 527857 h 2008188"/>
                <a:gd name="T102" fmla="*/ 980792 w 2032000"/>
                <a:gd name="T103" fmla="*/ 582232 h 2008188"/>
                <a:gd name="T104" fmla="*/ 1344233 w 2032000"/>
                <a:gd name="T105" fmla="*/ 691790 h 2008188"/>
                <a:gd name="T106" fmla="*/ 589922 w 2032000"/>
                <a:gd name="T107" fmla="*/ 615884 h 2008188"/>
                <a:gd name="T108" fmla="*/ 983498 w 2032000"/>
                <a:gd name="T109" fmla="*/ 2684 h 2008188"/>
                <a:gd name="T110" fmla="*/ 1128682 w 2032000"/>
                <a:gd name="T111" fmla="*/ 120783 h 2008188"/>
                <a:gd name="T112" fmla="*/ 1146568 w 2032000"/>
                <a:gd name="T113" fmla="*/ 244847 h 2008188"/>
                <a:gd name="T114" fmla="*/ 1078598 w 2032000"/>
                <a:gd name="T115" fmla="*/ 402908 h 2008188"/>
                <a:gd name="T116" fmla="*/ 896447 w 2032000"/>
                <a:gd name="T117" fmla="*/ 460168 h 2008188"/>
                <a:gd name="T118" fmla="*/ 790614 w 2032000"/>
                <a:gd name="T119" fmla="*/ 290177 h 2008188"/>
                <a:gd name="T120" fmla="*/ 785844 w 2032000"/>
                <a:gd name="T121" fmla="*/ 179236 h 2008188"/>
                <a:gd name="T122" fmla="*/ 853220 w 2032000"/>
                <a:gd name="T123" fmla="*/ 28928 h 20081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32000" h="2008188">
                  <a:moveTo>
                    <a:pt x="1620816" y="1697038"/>
                  </a:moveTo>
                  <a:lnTo>
                    <a:pt x="1620867" y="1697102"/>
                  </a:lnTo>
                  <a:lnTo>
                    <a:pt x="1697900" y="1869077"/>
                  </a:lnTo>
                  <a:lnTo>
                    <a:pt x="1718975" y="1797019"/>
                  </a:lnTo>
                  <a:lnTo>
                    <a:pt x="1717237" y="1796753"/>
                  </a:lnTo>
                  <a:lnTo>
                    <a:pt x="1713121" y="1795497"/>
                  </a:lnTo>
                  <a:lnTo>
                    <a:pt x="1709639" y="1794241"/>
                  </a:lnTo>
                  <a:lnTo>
                    <a:pt x="1706156" y="1792670"/>
                  </a:lnTo>
                  <a:lnTo>
                    <a:pt x="1703307" y="1790785"/>
                  </a:lnTo>
                  <a:lnTo>
                    <a:pt x="1700141" y="1788901"/>
                  </a:lnTo>
                  <a:lnTo>
                    <a:pt x="1697608" y="1786702"/>
                  </a:lnTo>
                  <a:lnTo>
                    <a:pt x="1694759" y="1784189"/>
                  </a:lnTo>
                  <a:lnTo>
                    <a:pt x="1692542" y="1781990"/>
                  </a:lnTo>
                  <a:lnTo>
                    <a:pt x="1688427" y="1776965"/>
                  </a:lnTo>
                  <a:lnTo>
                    <a:pt x="1684944" y="1771625"/>
                  </a:lnTo>
                  <a:lnTo>
                    <a:pt x="1682095" y="1766599"/>
                  </a:lnTo>
                  <a:lnTo>
                    <a:pt x="1679879" y="1761574"/>
                  </a:lnTo>
                  <a:lnTo>
                    <a:pt x="1678296" y="1756862"/>
                  </a:lnTo>
                  <a:lnTo>
                    <a:pt x="1677029" y="1752464"/>
                  </a:lnTo>
                  <a:lnTo>
                    <a:pt x="1675130" y="1745868"/>
                  </a:lnTo>
                  <a:lnTo>
                    <a:pt x="1674813" y="1743669"/>
                  </a:lnTo>
                  <a:lnTo>
                    <a:pt x="1677662" y="1744926"/>
                  </a:lnTo>
                  <a:lnTo>
                    <a:pt x="1685261" y="1748695"/>
                  </a:lnTo>
                  <a:lnTo>
                    <a:pt x="1690643" y="1750894"/>
                  </a:lnTo>
                  <a:lnTo>
                    <a:pt x="1696975" y="1753407"/>
                  </a:lnTo>
                  <a:lnTo>
                    <a:pt x="1703940" y="1755291"/>
                  </a:lnTo>
                  <a:lnTo>
                    <a:pt x="1711538" y="1756862"/>
                  </a:lnTo>
                  <a:lnTo>
                    <a:pt x="1719770" y="1758118"/>
                  </a:lnTo>
                  <a:lnTo>
                    <a:pt x="1728951" y="1758747"/>
                  </a:lnTo>
                  <a:lnTo>
                    <a:pt x="1733383" y="1758747"/>
                  </a:lnTo>
                  <a:lnTo>
                    <a:pt x="1737816" y="1758747"/>
                  </a:lnTo>
                  <a:lnTo>
                    <a:pt x="1742565" y="1758432"/>
                  </a:lnTo>
                  <a:lnTo>
                    <a:pt x="1747630" y="1757490"/>
                  </a:lnTo>
                  <a:lnTo>
                    <a:pt x="1752062" y="1756862"/>
                  </a:lnTo>
                  <a:lnTo>
                    <a:pt x="1757128" y="1755605"/>
                  </a:lnTo>
                  <a:lnTo>
                    <a:pt x="1761877" y="1754035"/>
                  </a:lnTo>
                  <a:lnTo>
                    <a:pt x="1766942" y="1751836"/>
                  </a:lnTo>
                  <a:lnTo>
                    <a:pt x="1771375" y="1749637"/>
                  </a:lnTo>
                  <a:lnTo>
                    <a:pt x="1776124" y="1747125"/>
                  </a:lnTo>
                  <a:lnTo>
                    <a:pt x="1781189" y="1743669"/>
                  </a:lnTo>
                  <a:lnTo>
                    <a:pt x="1785938" y="1739900"/>
                  </a:lnTo>
                  <a:lnTo>
                    <a:pt x="1785622" y="1742727"/>
                  </a:lnTo>
                  <a:lnTo>
                    <a:pt x="1784355" y="1749009"/>
                  </a:lnTo>
                  <a:lnTo>
                    <a:pt x="1783089" y="1753407"/>
                  </a:lnTo>
                  <a:lnTo>
                    <a:pt x="1781822" y="1758118"/>
                  </a:lnTo>
                  <a:lnTo>
                    <a:pt x="1780239" y="1763144"/>
                  </a:lnTo>
                  <a:lnTo>
                    <a:pt x="1777707" y="1768484"/>
                  </a:lnTo>
                  <a:lnTo>
                    <a:pt x="1774857" y="1774138"/>
                  </a:lnTo>
                  <a:lnTo>
                    <a:pt x="1771375" y="1779163"/>
                  </a:lnTo>
                  <a:lnTo>
                    <a:pt x="1767259" y="1783875"/>
                  </a:lnTo>
                  <a:lnTo>
                    <a:pt x="1764726" y="1786388"/>
                  </a:lnTo>
                  <a:lnTo>
                    <a:pt x="1762510" y="1788587"/>
                  </a:lnTo>
                  <a:lnTo>
                    <a:pt x="1759977" y="1790471"/>
                  </a:lnTo>
                  <a:lnTo>
                    <a:pt x="1756811" y="1792356"/>
                  </a:lnTo>
                  <a:lnTo>
                    <a:pt x="1753962" y="1793927"/>
                  </a:lnTo>
                  <a:lnTo>
                    <a:pt x="1750479" y="1795497"/>
                  </a:lnTo>
                  <a:lnTo>
                    <a:pt x="1748394" y="1796061"/>
                  </a:lnTo>
                  <a:lnTo>
                    <a:pt x="1759510" y="1866209"/>
                  </a:lnTo>
                  <a:lnTo>
                    <a:pt x="1844644" y="1698694"/>
                  </a:lnTo>
                  <a:lnTo>
                    <a:pt x="1844694" y="1698627"/>
                  </a:lnTo>
                  <a:lnTo>
                    <a:pt x="1856142" y="1704984"/>
                  </a:lnTo>
                  <a:lnTo>
                    <a:pt x="1867590" y="1711340"/>
                  </a:lnTo>
                  <a:lnTo>
                    <a:pt x="1878403" y="1717697"/>
                  </a:lnTo>
                  <a:lnTo>
                    <a:pt x="1888579" y="1724053"/>
                  </a:lnTo>
                  <a:lnTo>
                    <a:pt x="1898755" y="1730728"/>
                  </a:lnTo>
                  <a:lnTo>
                    <a:pt x="1908931" y="1737402"/>
                  </a:lnTo>
                  <a:lnTo>
                    <a:pt x="1918153" y="1744394"/>
                  </a:lnTo>
                  <a:lnTo>
                    <a:pt x="1926740" y="1751386"/>
                  </a:lnTo>
                  <a:lnTo>
                    <a:pt x="1935644" y="1758378"/>
                  </a:lnTo>
                  <a:lnTo>
                    <a:pt x="1943912" y="1766324"/>
                  </a:lnTo>
                  <a:lnTo>
                    <a:pt x="1951544" y="1773634"/>
                  </a:lnTo>
                  <a:lnTo>
                    <a:pt x="1959176" y="1781579"/>
                  </a:lnTo>
                  <a:lnTo>
                    <a:pt x="1966173" y="1789525"/>
                  </a:lnTo>
                  <a:lnTo>
                    <a:pt x="1973169" y="1797788"/>
                  </a:lnTo>
                  <a:lnTo>
                    <a:pt x="1979529" y="1806688"/>
                  </a:lnTo>
                  <a:lnTo>
                    <a:pt x="1985253" y="1815269"/>
                  </a:lnTo>
                  <a:lnTo>
                    <a:pt x="1990977" y="1824804"/>
                  </a:lnTo>
                  <a:lnTo>
                    <a:pt x="1996383" y="1834021"/>
                  </a:lnTo>
                  <a:lnTo>
                    <a:pt x="2001153" y="1844191"/>
                  </a:lnTo>
                  <a:lnTo>
                    <a:pt x="2005924" y="1854043"/>
                  </a:lnTo>
                  <a:lnTo>
                    <a:pt x="2009740" y="1864532"/>
                  </a:lnTo>
                  <a:lnTo>
                    <a:pt x="2013874" y="1875656"/>
                  </a:lnTo>
                  <a:lnTo>
                    <a:pt x="2017054" y="1886779"/>
                  </a:lnTo>
                  <a:lnTo>
                    <a:pt x="2020234" y="1898539"/>
                  </a:lnTo>
                  <a:lnTo>
                    <a:pt x="2022778" y="1910616"/>
                  </a:lnTo>
                  <a:lnTo>
                    <a:pt x="2025322" y="1923011"/>
                  </a:lnTo>
                  <a:lnTo>
                    <a:pt x="2027230" y="1936042"/>
                  </a:lnTo>
                  <a:lnTo>
                    <a:pt x="2028820" y="1949391"/>
                  </a:lnTo>
                  <a:lnTo>
                    <a:pt x="2030092" y="1963375"/>
                  </a:lnTo>
                  <a:lnTo>
                    <a:pt x="2031364" y="1977677"/>
                  </a:lnTo>
                  <a:lnTo>
                    <a:pt x="2031682" y="1992933"/>
                  </a:lnTo>
                  <a:lnTo>
                    <a:pt x="2032000" y="2008188"/>
                  </a:lnTo>
                  <a:lnTo>
                    <a:pt x="1435100" y="2008188"/>
                  </a:lnTo>
                  <a:lnTo>
                    <a:pt x="1435100" y="1992297"/>
                  </a:lnTo>
                  <a:lnTo>
                    <a:pt x="1435418" y="1976724"/>
                  </a:lnTo>
                  <a:lnTo>
                    <a:pt x="1436054" y="1962104"/>
                  </a:lnTo>
                  <a:lnTo>
                    <a:pt x="1437008" y="1947802"/>
                  </a:lnTo>
                  <a:lnTo>
                    <a:pt x="1438280" y="1934135"/>
                  </a:lnTo>
                  <a:lnTo>
                    <a:pt x="1439552" y="1920787"/>
                  </a:lnTo>
                  <a:lnTo>
                    <a:pt x="1441460" y="1907438"/>
                  </a:lnTo>
                  <a:lnTo>
                    <a:pt x="1443368" y="1895361"/>
                  </a:lnTo>
                  <a:lnTo>
                    <a:pt x="1445912" y="1883601"/>
                  </a:lnTo>
                  <a:lnTo>
                    <a:pt x="1448456" y="1872159"/>
                  </a:lnTo>
                  <a:lnTo>
                    <a:pt x="1451637" y="1861036"/>
                  </a:lnTo>
                  <a:lnTo>
                    <a:pt x="1454817" y="1850547"/>
                  </a:lnTo>
                  <a:lnTo>
                    <a:pt x="1458951" y="1840059"/>
                  </a:lnTo>
                  <a:lnTo>
                    <a:pt x="1462767" y="1830524"/>
                  </a:lnTo>
                  <a:lnTo>
                    <a:pt x="1467537" y="1820672"/>
                  </a:lnTo>
                  <a:lnTo>
                    <a:pt x="1472625" y="1811773"/>
                  </a:lnTo>
                  <a:lnTo>
                    <a:pt x="1478349" y="1802556"/>
                  </a:lnTo>
                  <a:lnTo>
                    <a:pt x="1484073" y="1794292"/>
                  </a:lnTo>
                  <a:lnTo>
                    <a:pt x="1490433" y="1786029"/>
                  </a:lnTo>
                  <a:lnTo>
                    <a:pt x="1497430" y="1777766"/>
                  </a:lnTo>
                  <a:lnTo>
                    <a:pt x="1504744" y="1770138"/>
                  </a:lnTo>
                  <a:lnTo>
                    <a:pt x="1512376" y="1762510"/>
                  </a:lnTo>
                  <a:lnTo>
                    <a:pt x="1520644" y="1755200"/>
                  </a:lnTo>
                  <a:lnTo>
                    <a:pt x="1529548" y="1748208"/>
                  </a:lnTo>
                  <a:lnTo>
                    <a:pt x="1539089" y="1741534"/>
                  </a:lnTo>
                  <a:lnTo>
                    <a:pt x="1548947" y="1734859"/>
                  </a:lnTo>
                  <a:lnTo>
                    <a:pt x="1559441" y="1728185"/>
                  </a:lnTo>
                  <a:lnTo>
                    <a:pt x="1570571" y="1721828"/>
                  </a:lnTo>
                  <a:lnTo>
                    <a:pt x="1582338" y="1715472"/>
                  </a:lnTo>
                  <a:lnTo>
                    <a:pt x="1594740" y="1709115"/>
                  </a:lnTo>
                  <a:lnTo>
                    <a:pt x="1607460" y="1703077"/>
                  </a:lnTo>
                  <a:lnTo>
                    <a:pt x="1620816" y="1697038"/>
                  </a:lnTo>
                  <a:close/>
                  <a:moveTo>
                    <a:pt x="902871" y="1697038"/>
                  </a:moveTo>
                  <a:lnTo>
                    <a:pt x="903937" y="1698486"/>
                  </a:lnTo>
                  <a:lnTo>
                    <a:pt x="980372" y="1869126"/>
                  </a:lnTo>
                  <a:lnTo>
                    <a:pt x="1001527" y="1797092"/>
                  </a:lnTo>
                  <a:lnTo>
                    <a:pt x="999293" y="1796753"/>
                  </a:lnTo>
                  <a:lnTo>
                    <a:pt x="995791" y="1795497"/>
                  </a:lnTo>
                  <a:lnTo>
                    <a:pt x="991970" y="1794241"/>
                  </a:lnTo>
                  <a:lnTo>
                    <a:pt x="988786" y="1792670"/>
                  </a:lnTo>
                  <a:lnTo>
                    <a:pt x="985283" y="1790785"/>
                  </a:lnTo>
                  <a:lnTo>
                    <a:pt x="982417" y="1788901"/>
                  </a:lnTo>
                  <a:lnTo>
                    <a:pt x="979552" y="1786702"/>
                  </a:lnTo>
                  <a:lnTo>
                    <a:pt x="977323" y="1784189"/>
                  </a:lnTo>
                  <a:lnTo>
                    <a:pt x="975094" y="1781990"/>
                  </a:lnTo>
                  <a:lnTo>
                    <a:pt x="970636" y="1776965"/>
                  </a:lnTo>
                  <a:lnTo>
                    <a:pt x="967134" y="1771625"/>
                  </a:lnTo>
                  <a:lnTo>
                    <a:pt x="964268" y="1766599"/>
                  </a:lnTo>
                  <a:lnTo>
                    <a:pt x="962357" y="1761574"/>
                  </a:lnTo>
                  <a:lnTo>
                    <a:pt x="960129" y="1756862"/>
                  </a:lnTo>
                  <a:lnTo>
                    <a:pt x="958855" y="1752464"/>
                  </a:lnTo>
                  <a:lnTo>
                    <a:pt x="957581" y="1745868"/>
                  </a:lnTo>
                  <a:lnTo>
                    <a:pt x="957263" y="1743669"/>
                  </a:lnTo>
                  <a:lnTo>
                    <a:pt x="959810" y="1744926"/>
                  </a:lnTo>
                  <a:lnTo>
                    <a:pt x="967452" y="1748695"/>
                  </a:lnTo>
                  <a:lnTo>
                    <a:pt x="972865" y="1750894"/>
                  </a:lnTo>
                  <a:lnTo>
                    <a:pt x="979233" y="1753407"/>
                  </a:lnTo>
                  <a:lnTo>
                    <a:pt x="986238" y="1755291"/>
                  </a:lnTo>
                  <a:lnTo>
                    <a:pt x="994199" y="1756862"/>
                  </a:lnTo>
                  <a:lnTo>
                    <a:pt x="1002477" y="1758118"/>
                  </a:lnTo>
                  <a:lnTo>
                    <a:pt x="1011074" y="1758747"/>
                  </a:lnTo>
                  <a:lnTo>
                    <a:pt x="1015851" y="1758747"/>
                  </a:lnTo>
                  <a:lnTo>
                    <a:pt x="1020627" y="1758747"/>
                  </a:lnTo>
                  <a:lnTo>
                    <a:pt x="1025084" y="1758432"/>
                  </a:lnTo>
                  <a:lnTo>
                    <a:pt x="1029861" y="1757490"/>
                  </a:lnTo>
                  <a:lnTo>
                    <a:pt x="1034955" y="1756862"/>
                  </a:lnTo>
                  <a:lnTo>
                    <a:pt x="1039731" y="1755605"/>
                  </a:lnTo>
                  <a:lnTo>
                    <a:pt x="1044507" y="1754035"/>
                  </a:lnTo>
                  <a:lnTo>
                    <a:pt x="1049284" y="1751836"/>
                  </a:lnTo>
                  <a:lnTo>
                    <a:pt x="1054378" y="1749637"/>
                  </a:lnTo>
                  <a:lnTo>
                    <a:pt x="1059154" y="1747125"/>
                  </a:lnTo>
                  <a:lnTo>
                    <a:pt x="1063612" y="1743669"/>
                  </a:lnTo>
                  <a:lnTo>
                    <a:pt x="1068388" y="1739900"/>
                  </a:lnTo>
                  <a:lnTo>
                    <a:pt x="1068070" y="1742727"/>
                  </a:lnTo>
                  <a:lnTo>
                    <a:pt x="1067114" y="1749009"/>
                  </a:lnTo>
                  <a:lnTo>
                    <a:pt x="1066159" y="1753407"/>
                  </a:lnTo>
                  <a:lnTo>
                    <a:pt x="1064886" y="1758118"/>
                  </a:lnTo>
                  <a:lnTo>
                    <a:pt x="1062657" y="1763144"/>
                  </a:lnTo>
                  <a:lnTo>
                    <a:pt x="1060428" y="1768484"/>
                  </a:lnTo>
                  <a:lnTo>
                    <a:pt x="1057562" y="1774138"/>
                  </a:lnTo>
                  <a:lnTo>
                    <a:pt x="1054060" y="1779163"/>
                  </a:lnTo>
                  <a:lnTo>
                    <a:pt x="1049920" y="1783875"/>
                  </a:lnTo>
                  <a:lnTo>
                    <a:pt x="1047691" y="1786388"/>
                  </a:lnTo>
                  <a:lnTo>
                    <a:pt x="1044826" y="1788587"/>
                  </a:lnTo>
                  <a:lnTo>
                    <a:pt x="1042279" y="1790471"/>
                  </a:lnTo>
                  <a:lnTo>
                    <a:pt x="1039413" y="1792356"/>
                  </a:lnTo>
                  <a:lnTo>
                    <a:pt x="1036229" y="1793927"/>
                  </a:lnTo>
                  <a:lnTo>
                    <a:pt x="1033045" y="1795497"/>
                  </a:lnTo>
                  <a:lnTo>
                    <a:pt x="1030775" y="1796108"/>
                  </a:lnTo>
                  <a:lnTo>
                    <a:pt x="1041937" y="1866254"/>
                  </a:lnTo>
                  <a:lnTo>
                    <a:pt x="1126943" y="1698990"/>
                  </a:lnTo>
                  <a:lnTo>
                    <a:pt x="1138014" y="1704984"/>
                  </a:lnTo>
                  <a:lnTo>
                    <a:pt x="1149120" y="1711340"/>
                  </a:lnTo>
                  <a:lnTo>
                    <a:pt x="1159592" y="1717697"/>
                  </a:lnTo>
                  <a:lnTo>
                    <a:pt x="1170382" y="1724053"/>
                  </a:lnTo>
                  <a:lnTo>
                    <a:pt x="1180536" y="1730728"/>
                  </a:lnTo>
                  <a:lnTo>
                    <a:pt x="1190056" y="1737402"/>
                  </a:lnTo>
                  <a:lnTo>
                    <a:pt x="1199576" y="1744394"/>
                  </a:lnTo>
                  <a:lnTo>
                    <a:pt x="1208461" y="1751386"/>
                  </a:lnTo>
                  <a:lnTo>
                    <a:pt x="1217029" y="1758378"/>
                  </a:lnTo>
                  <a:lnTo>
                    <a:pt x="1225280" y="1766324"/>
                  </a:lnTo>
                  <a:lnTo>
                    <a:pt x="1233213" y="1773634"/>
                  </a:lnTo>
                  <a:lnTo>
                    <a:pt x="1240512" y="1781579"/>
                  </a:lnTo>
                  <a:lnTo>
                    <a:pt x="1247493" y="1789525"/>
                  </a:lnTo>
                  <a:lnTo>
                    <a:pt x="1254474" y="1797788"/>
                  </a:lnTo>
                  <a:lnTo>
                    <a:pt x="1260821" y="1806688"/>
                  </a:lnTo>
                  <a:lnTo>
                    <a:pt x="1266850" y="1815269"/>
                  </a:lnTo>
                  <a:lnTo>
                    <a:pt x="1272245" y="1824804"/>
                  </a:lnTo>
                  <a:lnTo>
                    <a:pt x="1277639" y="1834021"/>
                  </a:lnTo>
                  <a:lnTo>
                    <a:pt x="1282399" y="1844191"/>
                  </a:lnTo>
                  <a:lnTo>
                    <a:pt x="1286842" y="1854043"/>
                  </a:lnTo>
                  <a:lnTo>
                    <a:pt x="1291285" y="1864532"/>
                  </a:lnTo>
                  <a:lnTo>
                    <a:pt x="1294775" y="1875656"/>
                  </a:lnTo>
                  <a:lnTo>
                    <a:pt x="1298583" y="1886779"/>
                  </a:lnTo>
                  <a:lnTo>
                    <a:pt x="1301439" y="1898539"/>
                  </a:lnTo>
                  <a:lnTo>
                    <a:pt x="1304295" y="1910616"/>
                  </a:lnTo>
                  <a:lnTo>
                    <a:pt x="1306517" y="1923011"/>
                  </a:lnTo>
                  <a:lnTo>
                    <a:pt x="1308421" y="1936042"/>
                  </a:lnTo>
                  <a:lnTo>
                    <a:pt x="1310325" y="1949391"/>
                  </a:lnTo>
                  <a:lnTo>
                    <a:pt x="1311594" y="1963375"/>
                  </a:lnTo>
                  <a:lnTo>
                    <a:pt x="1312228" y="1977677"/>
                  </a:lnTo>
                  <a:lnTo>
                    <a:pt x="1312863" y="1992933"/>
                  </a:lnTo>
                  <a:lnTo>
                    <a:pt x="1312863" y="2008188"/>
                  </a:lnTo>
                  <a:lnTo>
                    <a:pt x="717550" y="2008188"/>
                  </a:lnTo>
                  <a:lnTo>
                    <a:pt x="717867" y="1992297"/>
                  </a:lnTo>
                  <a:lnTo>
                    <a:pt x="718185" y="1976724"/>
                  </a:lnTo>
                  <a:lnTo>
                    <a:pt x="718819" y="1962104"/>
                  </a:lnTo>
                  <a:lnTo>
                    <a:pt x="719454" y="1947802"/>
                  </a:lnTo>
                  <a:lnTo>
                    <a:pt x="720723" y="1934135"/>
                  </a:lnTo>
                  <a:lnTo>
                    <a:pt x="721993" y="1920787"/>
                  </a:lnTo>
                  <a:lnTo>
                    <a:pt x="723897" y="1907438"/>
                  </a:lnTo>
                  <a:lnTo>
                    <a:pt x="725801" y="1895361"/>
                  </a:lnTo>
                  <a:lnTo>
                    <a:pt x="728022" y="1883601"/>
                  </a:lnTo>
                  <a:lnTo>
                    <a:pt x="730878" y="1872159"/>
                  </a:lnTo>
                  <a:lnTo>
                    <a:pt x="734051" y="1861036"/>
                  </a:lnTo>
                  <a:lnTo>
                    <a:pt x="737542" y="1850547"/>
                  </a:lnTo>
                  <a:lnTo>
                    <a:pt x="741033" y="1840059"/>
                  </a:lnTo>
                  <a:lnTo>
                    <a:pt x="745475" y="1830524"/>
                  </a:lnTo>
                  <a:lnTo>
                    <a:pt x="750235" y="1820672"/>
                  </a:lnTo>
                  <a:lnTo>
                    <a:pt x="755313" y="1811773"/>
                  </a:lnTo>
                  <a:lnTo>
                    <a:pt x="760390" y="1802556"/>
                  </a:lnTo>
                  <a:lnTo>
                    <a:pt x="766419" y="1794292"/>
                  </a:lnTo>
                  <a:lnTo>
                    <a:pt x="772766" y="1786029"/>
                  </a:lnTo>
                  <a:lnTo>
                    <a:pt x="779430" y="1777766"/>
                  </a:lnTo>
                  <a:lnTo>
                    <a:pt x="786728" y="1770138"/>
                  </a:lnTo>
                  <a:lnTo>
                    <a:pt x="794979" y="1762510"/>
                  </a:lnTo>
                  <a:lnTo>
                    <a:pt x="802912" y="1755200"/>
                  </a:lnTo>
                  <a:lnTo>
                    <a:pt x="811797" y="1748208"/>
                  </a:lnTo>
                  <a:lnTo>
                    <a:pt x="821317" y="1741534"/>
                  </a:lnTo>
                  <a:lnTo>
                    <a:pt x="831155" y="1734859"/>
                  </a:lnTo>
                  <a:lnTo>
                    <a:pt x="841627" y="1728185"/>
                  </a:lnTo>
                  <a:lnTo>
                    <a:pt x="852733" y="1721828"/>
                  </a:lnTo>
                  <a:lnTo>
                    <a:pt x="864157" y="1715472"/>
                  </a:lnTo>
                  <a:lnTo>
                    <a:pt x="876533" y="1709115"/>
                  </a:lnTo>
                  <a:lnTo>
                    <a:pt x="889544" y="1703077"/>
                  </a:lnTo>
                  <a:lnTo>
                    <a:pt x="902871" y="1697038"/>
                  </a:lnTo>
                  <a:close/>
                  <a:moveTo>
                    <a:pt x="185540" y="1697038"/>
                  </a:moveTo>
                  <a:lnTo>
                    <a:pt x="186040" y="1697719"/>
                  </a:lnTo>
                  <a:lnTo>
                    <a:pt x="262534" y="1869986"/>
                  </a:lnTo>
                  <a:lnTo>
                    <a:pt x="283868" y="1797044"/>
                  </a:lnTo>
                  <a:lnTo>
                    <a:pt x="281820" y="1796753"/>
                  </a:lnTo>
                  <a:lnTo>
                    <a:pt x="278021" y="1795497"/>
                  </a:lnTo>
                  <a:lnTo>
                    <a:pt x="274538" y="1794241"/>
                  </a:lnTo>
                  <a:lnTo>
                    <a:pt x="271056" y="1792670"/>
                  </a:lnTo>
                  <a:lnTo>
                    <a:pt x="268207" y="1790785"/>
                  </a:lnTo>
                  <a:lnTo>
                    <a:pt x="265041" y="1788901"/>
                  </a:lnTo>
                  <a:lnTo>
                    <a:pt x="262508" y="1786702"/>
                  </a:lnTo>
                  <a:lnTo>
                    <a:pt x="259975" y="1784189"/>
                  </a:lnTo>
                  <a:lnTo>
                    <a:pt x="257442" y="1781990"/>
                  </a:lnTo>
                  <a:lnTo>
                    <a:pt x="253643" y="1776965"/>
                  </a:lnTo>
                  <a:lnTo>
                    <a:pt x="249844" y="1771625"/>
                  </a:lnTo>
                  <a:lnTo>
                    <a:pt x="247311" y="1766599"/>
                  </a:lnTo>
                  <a:lnTo>
                    <a:pt x="244778" y="1761574"/>
                  </a:lnTo>
                  <a:lnTo>
                    <a:pt x="243195" y="1756862"/>
                  </a:lnTo>
                  <a:lnTo>
                    <a:pt x="241929" y="1752464"/>
                  </a:lnTo>
                  <a:lnTo>
                    <a:pt x="240030" y="1745868"/>
                  </a:lnTo>
                  <a:lnTo>
                    <a:pt x="239713" y="1743669"/>
                  </a:lnTo>
                  <a:lnTo>
                    <a:pt x="242562" y="1744926"/>
                  </a:lnTo>
                  <a:lnTo>
                    <a:pt x="250161" y="1748695"/>
                  </a:lnTo>
                  <a:lnTo>
                    <a:pt x="255543" y="1750894"/>
                  </a:lnTo>
                  <a:lnTo>
                    <a:pt x="261875" y="1753407"/>
                  </a:lnTo>
                  <a:lnTo>
                    <a:pt x="268840" y="1755291"/>
                  </a:lnTo>
                  <a:lnTo>
                    <a:pt x="276438" y="1756862"/>
                  </a:lnTo>
                  <a:lnTo>
                    <a:pt x="284669" y="1758118"/>
                  </a:lnTo>
                  <a:lnTo>
                    <a:pt x="293851" y="1758747"/>
                  </a:lnTo>
                  <a:lnTo>
                    <a:pt x="297966" y="1758747"/>
                  </a:lnTo>
                  <a:lnTo>
                    <a:pt x="302715" y="1758747"/>
                  </a:lnTo>
                  <a:lnTo>
                    <a:pt x="307464" y="1758432"/>
                  </a:lnTo>
                  <a:lnTo>
                    <a:pt x="312530" y="1757490"/>
                  </a:lnTo>
                  <a:lnTo>
                    <a:pt x="316962" y="1756862"/>
                  </a:lnTo>
                  <a:lnTo>
                    <a:pt x="322028" y="1755605"/>
                  </a:lnTo>
                  <a:lnTo>
                    <a:pt x="326777" y="1754035"/>
                  </a:lnTo>
                  <a:lnTo>
                    <a:pt x="331526" y="1751836"/>
                  </a:lnTo>
                  <a:lnTo>
                    <a:pt x="336274" y="1749637"/>
                  </a:lnTo>
                  <a:lnTo>
                    <a:pt x="341023" y="1747125"/>
                  </a:lnTo>
                  <a:lnTo>
                    <a:pt x="346089" y="1743669"/>
                  </a:lnTo>
                  <a:lnTo>
                    <a:pt x="350838" y="1739900"/>
                  </a:lnTo>
                  <a:lnTo>
                    <a:pt x="350521" y="1742727"/>
                  </a:lnTo>
                  <a:lnTo>
                    <a:pt x="348938" y="1749009"/>
                  </a:lnTo>
                  <a:lnTo>
                    <a:pt x="347989" y="1753407"/>
                  </a:lnTo>
                  <a:lnTo>
                    <a:pt x="346722" y="1758118"/>
                  </a:lnTo>
                  <a:lnTo>
                    <a:pt x="345139" y="1763144"/>
                  </a:lnTo>
                  <a:lnTo>
                    <a:pt x="342606" y="1768484"/>
                  </a:lnTo>
                  <a:lnTo>
                    <a:pt x="339757" y="1774138"/>
                  </a:lnTo>
                  <a:lnTo>
                    <a:pt x="336274" y="1779163"/>
                  </a:lnTo>
                  <a:lnTo>
                    <a:pt x="332159" y="1783875"/>
                  </a:lnTo>
                  <a:lnTo>
                    <a:pt x="329626" y="1786388"/>
                  </a:lnTo>
                  <a:lnTo>
                    <a:pt x="327410" y="1788587"/>
                  </a:lnTo>
                  <a:lnTo>
                    <a:pt x="324877" y="1790471"/>
                  </a:lnTo>
                  <a:lnTo>
                    <a:pt x="321711" y="1792356"/>
                  </a:lnTo>
                  <a:lnTo>
                    <a:pt x="318862" y="1793927"/>
                  </a:lnTo>
                  <a:lnTo>
                    <a:pt x="315379" y="1795497"/>
                  </a:lnTo>
                  <a:lnTo>
                    <a:pt x="313294" y="1796061"/>
                  </a:lnTo>
                  <a:lnTo>
                    <a:pt x="324147" y="1864546"/>
                  </a:lnTo>
                  <a:lnTo>
                    <a:pt x="406919" y="1700746"/>
                  </a:lnTo>
                  <a:lnTo>
                    <a:pt x="408505" y="1698627"/>
                  </a:lnTo>
                  <a:lnTo>
                    <a:pt x="419923" y="1704984"/>
                  </a:lnTo>
                  <a:lnTo>
                    <a:pt x="431023" y="1711340"/>
                  </a:lnTo>
                  <a:lnTo>
                    <a:pt x="442124" y="1717697"/>
                  </a:lnTo>
                  <a:lnTo>
                    <a:pt x="452590" y="1724053"/>
                  </a:lnTo>
                  <a:lnTo>
                    <a:pt x="462422" y="1730728"/>
                  </a:lnTo>
                  <a:lnTo>
                    <a:pt x="472254" y="1737402"/>
                  </a:lnTo>
                  <a:lnTo>
                    <a:pt x="481452" y="1744394"/>
                  </a:lnTo>
                  <a:lnTo>
                    <a:pt x="490333" y="1751386"/>
                  </a:lnTo>
                  <a:lnTo>
                    <a:pt x="499213" y="1758378"/>
                  </a:lnTo>
                  <a:lnTo>
                    <a:pt x="507459" y="1766324"/>
                  </a:lnTo>
                  <a:lnTo>
                    <a:pt x="515071" y="1773634"/>
                  </a:lnTo>
                  <a:lnTo>
                    <a:pt x="522683" y="1781579"/>
                  </a:lnTo>
                  <a:lnTo>
                    <a:pt x="529978" y="1789525"/>
                  </a:lnTo>
                  <a:lnTo>
                    <a:pt x="536638" y="1797788"/>
                  </a:lnTo>
                  <a:lnTo>
                    <a:pt x="542981" y="1806688"/>
                  </a:lnTo>
                  <a:lnTo>
                    <a:pt x="549008" y="1815269"/>
                  </a:lnTo>
                  <a:lnTo>
                    <a:pt x="554399" y="1824804"/>
                  </a:lnTo>
                  <a:lnTo>
                    <a:pt x="559791" y="1834021"/>
                  </a:lnTo>
                  <a:lnTo>
                    <a:pt x="564548" y="1844191"/>
                  </a:lnTo>
                  <a:lnTo>
                    <a:pt x="569306" y="1854043"/>
                  </a:lnTo>
                  <a:lnTo>
                    <a:pt x="573112" y="1864532"/>
                  </a:lnTo>
                  <a:lnTo>
                    <a:pt x="577235" y="1875656"/>
                  </a:lnTo>
                  <a:lnTo>
                    <a:pt x="580407" y="1886779"/>
                  </a:lnTo>
                  <a:lnTo>
                    <a:pt x="583578" y="1898539"/>
                  </a:lnTo>
                  <a:lnTo>
                    <a:pt x="586115" y="1910616"/>
                  </a:lnTo>
                  <a:lnTo>
                    <a:pt x="588653" y="1923011"/>
                  </a:lnTo>
                  <a:lnTo>
                    <a:pt x="590556" y="1936042"/>
                  </a:lnTo>
                  <a:lnTo>
                    <a:pt x="592142" y="1949391"/>
                  </a:lnTo>
                  <a:lnTo>
                    <a:pt x="593410" y="1963375"/>
                  </a:lnTo>
                  <a:lnTo>
                    <a:pt x="594679" y="1977677"/>
                  </a:lnTo>
                  <a:lnTo>
                    <a:pt x="594996" y="1992933"/>
                  </a:lnTo>
                  <a:lnTo>
                    <a:pt x="595313" y="2008188"/>
                  </a:lnTo>
                  <a:lnTo>
                    <a:pt x="0" y="2008188"/>
                  </a:lnTo>
                  <a:lnTo>
                    <a:pt x="0" y="1992297"/>
                  </a:lnTo>
                  <a:lnTo>
                    <a:pt x="317" y="1976724"/>
                  </a:lnTo>
                  <a:lnTo>
                    <a:pt x="952" y="1962104"/>
                  </a:lnTo>
                  <a:lnTo>
                    <a:pt x="2220" y="1947802"/>
                  </a:lnTo>
                  <a:lnTo>
                    <a:pt x="3172" y="1934135"/>
                  </a:lnTo>
                  <a:lnTo>
                    <a:pt x="4440" y="1920787"/>
                  </a:lnTo>
                  <a:lnTo>
                    <a:pt x="6343" y="1907438"/>
                  </a:lnTo>
                  <a:lnTo>
                    <a:pt x="8563" y="1895361"/>
                  </a:lnTo>
                  <a:lnTo>
                    <a:pt x="10784" y="1883601"/>
                  </a:lnTo>
                  <a:lnTo>
                    <a:pt x="13321" y="1872159"/>
                  </a:lnTo>
                  <a:lnTo>
                    <a:pt x="16492" y="1861036"/>
                  </a:lnTo>
                  <a:lnTo>
                    <a:pt x="19664" y="1850547"/>
                  </a:lnTo>
                  <a:lnTo>
                    <a:pt x="23787" y="1840059"/>
                  </a:lnTo>
                  <a:lnTo>
                    <a:pt x="27910" y="1830524"/>
                  </a:lnTo>
                  <a:lnTo>
                    <a:pt x="32351" y="1820672"/>
                  </a:lnTo>
                  <a:lnTo>
                    <a:pt x="37425" y="1811773"/>
                  </a:lnTo>
                  <a:lnTo>
                    <a:pt x="43134" y="1802556"/>
                  </a:lnTo>
                  <a:lnTo>
                    <a:pt x="48843" y="1794292"/>
                  </a:lnTo>
                  <a:lnTo>
                    <a:pt x="55186" y="1786029"/>
                  </a:lnTo>
                  <a:lnTo>
                    <a:pt x="62164" y="1777766"/>
                  </a:lnTo>
                  <a:lnTo>
                    <a:pt x="69459" y="1770138"/>
                  </a:lnTo>
                  <a:lnTo>
                    <a:pt x="77070" y="1762510"/>
                  </a:lnTo>
                  <a:lnTo>
                    <a:pt x="85317" y="1755200"/>
                  </a:lnTo>
                  <a:lnTo>
                    <a:pt x="94514" y="1748208"/>
                  </a:lnTo>
                  <a:lnTo>
                    <a:pt x="103712" y="1741534"/>
                  </a:lnTo>
                  <a:lnTo>
                    <a:pt x="113544" y="1734859"/>
                  </a:lnTo>
                  <a:lnTo>
                    <a:pt x="124010" y="1728185"/>
                  </a:lnTo>
                  <a:lnTo>
                    <a:pt x="135111" y="1721828"/>
                  </a:lnTo>
                  <a:lnTo>
                    <a:pt x="146846" y="1715472"/>
                  </a:lnTo>
                  <a:lnTo>
                    <a:pt x="159215" y="1709115"/>
                  </a:lnTo>
                  <a:lnTo>
                    <a:pt x="171902" y="1703077"/>
                  </a:lnTo>
                  <a:lnTo>
                    <a:pt x="185540" y="1697038"/>
                  </a:lnTo>
                  <a:close/>
                  <a:moveTo>
                    <a:pt x="1733551" y="1376363"/>
                  </a:moveTo>
                  <a:lnTo>
                    <a:pt x="1742737" y="1376998"/>
                  </a:lnTo>
                  <a:lnTo>
                    <a:pt x="1752557" y="1378268"/>
                  </a:lnTo>
                  <a:lnTo>
                    <a:pt x="1763644" y="1380491"/>
                  </a:lnTo>
                  <a:lnTo>
                    <a:pt x="1774731" y="1383348"/>
                  </a:lnTo>
                  <a:lnTo>
                    <a:pt x="1780433" y="1384936"/>
                  </a:lnTo>
                  <a:lnTo>
                    <a:pt x="1786135" y="1387158"/>
                  </a:lnTo>
                  <a:lnTo>
                    <a:pt x="1791520" y="1389063"/>
                  </a:lnTo>
                  <a:lnTo>
                    <a:pt x="1797222" y="1391603"/>
                  </a:lnTo>
                  <a:lnTo>
                    <a:pt x="1802924" y="1394461"/>
                  </a:lnTo>
                  <a:lnTo>
                    <a:pt x="1808309" y="1397001"/>
                  </a:lnTo>
                  <a:lnTo>
                    <a:pt x="1813694" y="1400493"/>
                  </a:lnTo>
                  <a:lnTo>
                    <a:pt x="1819079" y="1403986"/>
                  </a:lnTo>
                  <a:lnTo>
                    <a:pt x="1823831" y="1407796"/>
                  </a:lnTo>
                  <a:lnTo>
                    <a:pt x="1828582" y="1411606"/>
                  </a:lnTo>
                  <a:lnTo>
                    <a:pt x="1833334" y="1416051"/>
                  </a:lnTo>
                  <a:lnTo>
                    <a:pt x="1837769" y="1421131"/>
                  </a:lnTo>
                  <a:lnTo>
                    <a:pt x="1841570" y="1426211"/>
                  </a:lnTo>
                  <a:lnTo>
                    <a:pt x="1845371" y="1431608"/>
                  </a:lnTo>
                  <a:lnTo>
                    <a:pt x="1848222" y="1437006"/>
                  </a:lnTo>
                  <a:lnTo>
                    <a:pt x="1851390" y="1443038"/>
                  </a:lnTo>
                  <a:lnTo>
                    <a:pt x="1853607" y="1449388"/>
                  </a:lnTo>
                  <a:lnTo>
                    <a:pt x="1855508" y="1456373"/>
                  </a:lnTo>
                  <a:lnTo>
                    <a:pt x="1857408" y="1463676"/>
                  </a:lnTo>
                  <a:lnTo>
                    <a:pt x="1858359" y="1471296"/>
                  </a:lnTo>
                  <a:lnTo>
                    <a:pt x="1858675" y="1479233"/>
                  </a:lnTo>
                  <a:lnTo>
                    <a:pt x="1858675" y="1487488"/>
                  </a:lnTo>
                  <a:lnTo>
                    <a:pt x="1858042" y="1496378"/>
                  </a:lnTo>
                  <a:lnTo>
                    <a:pt x="1856775" y="1505586"/>
                  </a:lnTo>
                  <a:lnTo>
                    <a:pt x="1857408" y="1505586"/>
                  </a:lnTo>
                  <a:lnTo>
                    <a:pt x="1858992" y="1506221"/>
                  </a:lnTo>
                  <a:lnTo>
                    <a:pt x="1861210" y="1507491"/>
                  </a:lnTo>
                  <a:lnTo>
                    <a:pt x="1864377" y="1509713"/>
                  </a:lnTo>
                  <a:lnTo>
                    <a:pt x="1865644" y="1511301"/>
                  </a:lnTo>
                  <a:lnTo>
                    <a:pt x="1866912" y="1512888"/>
                  </a:lnTo>
                  <a:lnTo>
                    <a:pt x="1868179" y="1514793"/>
                  </a:lnTo>
                  <a:lnTo>
                    <a:pt x="1869446" y="1517651"/>
                  </a:lnTo>
                  <a:lnTo>
                    <a:pt x="1870396" y="1520191"/>
                  </a:lnTo>
                  <a:lnTo>
                    <a:pt x="1871030" y="1523683"/>
                  </a:lnTo>
                  <a:lnTo>
                    <a:pt x="1871663" y="1527176"/>
                  </a:lnTo>
                  <a:lnTo>
                    <a:pt x="1871663" y="1531621"/>
                  </a:lnTo>
                  <a:lnTo>
                    <a:pt x="1871663" y="1539558"/>
                  </a:lnTo>
                  <a:lnTo>
                    <a:pt x="1871030" y="1546543"/>
                  </a:lnTo>
                  <a:lnTo>
                    <a:pt x="1870079" y="1552893"/>
                  </a:lnTo>
                  <a:lnTo>
                    <a:pt x="1868495" y="1557973"/>
                  </a:lnTo>
                  <a:lnTo>
                    <a:pt x="1866912" y="1562418"/>
                  </a:lnTo>
                  <a:lnTo>
                    <a:pt x="1865011" y="1566228"/>
                  </a:lnTo>
                  <a:lnTo>
                    <a:pt x="1863110" y="1569721"/>
                  </a:lnTo>
                  <a:lnTo>
                    <a:pt x="1860576" y="1572578"/>
                  </a:lnTo>
                  <a:lnTo>
                    <a:pt x="1858359" y="1575753"/>
                  </a:lnTo>
                  <a:lnTo>
                    <a:pt x="1857092" y="1577341"/>
                  </a:lnTo>
                  <a:lnTo>
                    <a:pt x="1855508" y="1579881"/>
                  </a:lnTo>
                  <a:lnTo>
                    <a:pt x="1854241" y="1582421"/>
                  </a:lnTo>
                  <a:lnTo>
                    <a:pt x="1853290" y="1585596"/>
                  </a:lnTo>
                  <a:lnTo>
                    <a:pt x="1852340" y="1589406"/>
                  </a:lnTo>
                  <a:lnTo>
                    <a:pt x="1851707" y="1593851"/>
                  </a:lnTo>
                  <a:lnTo>
                    <a:pt x="1851073" y="1598931"/>
                  </a:lnTo>
                  <a:lnTo>
                    <a:pt x="1850439" y="1603693"/>
                  </a:lnTo>
                  <a:lnTo>
                    <a:pt x="1848856" y="1608773"/>
                  </a:lnTo>
                  <a:lnTo>
                    <a:pt x="1847588" y="1614171"/>
                  </a:lnTo>
                  <a:lnTo>
                    <a:pt x="1846005" y="1619568"/>
                  </a:lnTo>
                  <a:lnTo>
                    <a:pt x="1844104" y="1624966"/>
                  </a:lnTo>
                  <a:lnTo>
                    <a:pt x="1839669" y="1635444"/>
                  </a:lnTo>
                  <a:lnTo>
                    <a:pt x="1834284" y="1646239"/>
                  </a:lnTo>
                  <a:lnTo>
                    <a:pt x="1831433" y="1651636"/>
                  </a:lnTo>
                  <a:lnTo>
                    <a:pt x="1827949" y="1657034"/>
                  </a:lnTo>
                  <a:lnTo>
                    <a:pt x="1824781" y="1661796"/>
                  </a:lnTo>
                  <a:lnTo>
                    <a:pt x="1821296" y="1666876"/>
                  </a:lnTo>
                  <a:lnTo>
                    <a:pt x="1817178" y="1671956"/>
                  </a:lnTo>
                  <a:lnTo>
                    <a:pt x="1813694" y="1676719"/>
                  </a:lnTo>
                  <a:lnTo>
                    <a:pt x="1809576" y="1681164"/>
                  </a:lnTo>
                  <a:lnTo>
                    <a:pt x="1805458" y="1685926"/>
                  </a:lnTo>
                  <a:lnTo>
                    <a:pt x="1801023" y="1690371"/>
                  </a:lnTo>
                  <a:lnTo>
                    <a:pt x="1796588" y="1694181"/>
                  </a:lnTo>
                  <a:lnTo>
                    <a:pt x="1791837" y="1698309"/>
                  </a:lnTo>
                  <a:lnTo>
                    <a:pt x="1787085" y="1702119"/>
                  </a:lnTo>
                  <a:lnTo>
                    <a:pt x="1782333" y="1705294"/>
                  </a:lnTo>
                  <a:lnTo>
                    <a:pt x="1777265" y="1708469"/>
                  </a:lnTo>
                  <a:lnTo>
                    <a:pt x="1771880" y="1711009"/>
                  </a:lnTo>
                  <a:lnTo>
                    <a:pt x="1767128" y="1713549"/>
                  </a:lnTo>
                  <a:lnTo>
                    <a:pt x="1761743" y="1715771"/>
                  </a:lnTo>
                  <a:lnTo>
                    <a:pt x="1756041" y="1717676"/>
                  </a:lnTo>
                  <a:lnTo>
                    <a:pt x="1750656" y="1718946"/>
                  </a:lnTo>
                  <a:lnTo>
                    <a:pt x="1744954" y="1719899"/>
                  </a:lnTo>
                  <a:lnTo>
                    <a:pt x="1739253" y="1720534"/>
                  </a:lnTo>
                  <a:lnTo>
                    <a:pt x="1733551" y="1720851"/>
                  </a:lnTo>
                  <a:lnTo>
                    <a:pt x="1728166" y="1720534"/>
                  </a:lnTo>
                  <a:lnTo>
                    <a:pt x="1722464" y="1719899"/>
                  </a:lnTo>
                  <a:lnTo>
                    <a:pt x="1716762" y="1718946"/>
                  </a:lnTo>
                  <a:lnTo>
                    <a:pt x="1711060" y="1717676"/>
                  </a:lnTo>
                  <a:lnTo>
                    <a:pt x="1705675" y="1715771"/>
                  </a:lnTo>
                  <a:lnTo>
                    <a:pt x="1700290" y="1713549"/>
                  </a:lnTo>
                  <a:lnTo>
                    <a:pt x="1694904" y="1711009"/>
                  </a:lnTo>
                  <a:lnTo>
                    <a:pt x="1690153" y="1708469"/>
                  </a:lnTo>
                  <a:lnTo>
                    <a:pt x="1685085" y="1705294"/>
                  </a:lnTo>
                  <a:lnTo>
                    <a:pt x="1680016" y="1702119"/>
                  </a:lnTo>
                  <a:lnTo>
                    <a:pt x="1675265" y="1698309"/>
                  </a:lnTo>
                  <a:lnTo>
                    <a:pt x="1670830" y="1694181"/>
                  </a:lnTo>
                  <a:lnTo>
                    <a:pt x="1666395" y="1690371"/>
                  </a:lnTo>
                  <a:lnTo>
                    <a:pt x="1661960" y="1685926"/>
                  </a:lnTo>
                  <a:lnTo>
                    <a:pt x="1657842" y="1681164"/>
                  </a:lnTo>
                  <a:lnTo>
                    <a:pt x="1653724" y="1676719"/>
                  </a:lnTo>
                  <a:lnTo>
                    <a:pt x="1649606" y="1671956"/>
                  </a:lnTo>
                  <a:lnTo>
                    <a:pt x="1646122" y="1666876"/>
                  </a:lnTo>
                  <a:lnTo>
                    <a:pt x="1642637" y="1661796"/>
                  </a:lnTo>
                  <a:lnTo>
                    <a:pt x="1639469" y="1657034"/>
                  </a:lnTo>
                  <a:lnTo>
                    <a:pt x="1635985" y="1651636"/>
                  </a:lnTo>
                  <a:lnTo>
                    <a:pt x="1633134" y="1646239"/>
                  </a:lnTo>
                  <a:lnTo>
                    <a:pt x="1627749" y="1635444"/>
                  </a:lnTo>
                  <a:lnTo>
                    <a:pt x="1623314" y="1624966"/>
                  </a:lnTo>
                  <a:lnTo>
                    <a:pt x="1621413" y="1619568"/>
                  </a:lnTo>
                  <a:lnTo>
                    <a:pt x="1619830" y="1614171"/>
                  </a:lnTo>
                  <a:lnTo>
                    <a:pt x="1618246" y="1608773"/>
                  </a:lnTo>
                  <a:lnTo>
                    <a:pt x="1616979" y="1603693"/>
                  </a:lnTo>
                  <a:lnTo>
                    <a:pt x="1616028" y="1598931"/>
                  </a:lnTo>
                  <a:lnTo>
                    <a:pt x="1615395" y="1593851"/>
                  </a:lnTo>
                  <a:lnTo>
                    <a:pt x="1614761" y="1589406"/>
                  </a:lnTo>
                  <a:lnTo>
                    <a:pt x="1614128" y="1585596"/>
                  </a:lnTo>
                  <a:lnTo>
                    <a:pt x="1612861" y="1582421"/>
                  </a:lnTo>
                  <a:lnTo>
                    <a:pt x="1611593" y="1579881"/>
                  </a:lnTo>
                  <a:lnTo>
                    <a:pt x="1610326" y="1577341"/>
                  </a:lnTo>
                  <a:lnTo>
                    <a:pt x="1609059" y="1575753"/>
                  </a:lnTo>
                  <a:lnTo>
                    <a:pt x="1606842" y="1572578"/>
                  </a:lnTo>
                  <a:lnTo>
                    <a:pt x="1604308" y="1569721"/>
                  </a:lnTo>
                  <a:lnTo>
                    <a:pt x="1602090" y="1566228"/>
                  </a:lnTo>
                  <a:lnTo>
                    <a:pt x="1600506" y="1562418"/>
                  </a:lnTo>
                  <a:lnTo>
                    <a:pt x="1598606" y="1557973"/>
                  </a:lnTo>
                  <a:lnTo>
                    <a:pt x="1597339" y="1552893"/>
                  </a:lnTo>
                  <a:lnTo>
                    <a:pt x="1596388" y="1546543"/>
                  </a:lnTo>
                  <a:lnTo>
                    <a:pt x="1595755" y="1539558"/>
                  </a:lnTo>
                  <a:lnTo>
                    <a:pt x="1595438" y="1531621"/>
                  </a:lnTo>
                  <a:lnTo>
                    <a:pt x="1595755" y="1527176"/>
                  </a:lnTo>
                  <a:lnTo>
                    <a:pt x="1596072" y="1523683"/>
                  </a:lnTo>
                  <a:lnTo>
                    <a:pt x="1596705" y="1520191"/>
                  </a:lnTo>
                  <a:lnTo>
                    <a:pt x="1597656" y="1517651"/>
                  </a:lnTo>
                  <a:lnTo>
                    <a:pt x="1598923" y="1514793"/>
                  </a:lnTo>
                  <a:lnTo>
                    <a:pt x="1600506" y="1512888"/>
                  </a:lnTo>
                  <a:lnTo>
                    <a:pt x="1601774" y="1511301"/>
                  </a:lnTo>
                  <a:lnTo>
                    <a:pt x="1603041" y="1509713"/>
                  </a:lnTo>
                  <a:lnTo>
                    <a:pt x="1605575" y="1507491"/>
                  </a:lnTo>
                  <a:lnTo>
                    <a:pt x="1608426" y="1506221"/>
                  </a:lnTo>
                  <a:lnTo>
                    <a:pt x="1610010" y="1505586"/>
                  </a:lnTo>
                  <a:lnTo>
                    <a:pt x="1610643" y="1505586"/>
                  </a:lnTo>
                  <a:lnTo>
                    <a:pt x="1609376" y="1496378"/>
                  </a:lnTo>
                  <a:lnTo>
                    <a:pt x="1608743" y="1487488"/>
                  </a:lnTo>
                  <a:lnTo>
                    <a:pt x="1608426" y="1479233"/>
                  </a:lnTo>
                  <a:lnTo>
                    <a:pt x="1609059" y="1471296"/>
                  </a:lnTo>
                  <a:lnTo>
                    <a:pt x="1610010" y="1463676"/>
                  </a:lnTo>
                  <a:lnTo>
                    <a:pt x="1611277" y="1456373"/>
                  </a:lnTo>
                  <a:lnTo>
                    <a:pt x="1613494" y="1449388"/>
                  </a:lnTo>
                  <a:lnTo>
                    <a:pt x="1616028" y="1443038"/>
                  </a:lnTo>
                  <a:lnTo>
                    <a:pt x="1618879" y="1437006"/>
                  </a:lnTo>
                  <a:lnTo>
                    <a:pt x="1622047" y="1431608"/>
                  </a:lnTo>
                  <a:lnTo>
                    <a:pt x="1625848" y="1426211"/>
                  </a:lnTo>
                  <a:lnTo>
                    <a:pt x="1629649" y="1421131"/>
                  </a:lnTo>
                  <a:lnTo>
                    <a:pt x="1634084" y="1416051"/>
                  </a:lnTo>
                  <a:lnTo>
                    <a:pt x="1638519" y="1411606"/>
                  </a:lnTo>
                  <a:lnTo>
                    <a:pt x="1643271" y="1407796"/>
                  </a:lnTo>
                  <a:lnTo>
                    <a:pt x="1648339" y="1403986"/>
                  </a:lnTo>
                  <a:lnTo>
                    <a:pt x="1653407" y="1400493"/>
                  </a:lnTo>
                  <a:lnTo>
                    <a:pt x="1658792" y="1397001"/>
                  </a:lnTo>
                  <a:lnTo>
                    <a:pt x="1664494" y="1394461"/>
                  </a:lnTo>
                  <a:lnTo>
                    <a:pt x="1670196" y="1391603"/>
                  </a:lnTo>
                  <a:lnTo>
                    <a:pt x="1675581" y="1389063"/>
                  </a:lnTo>
                  <a:lnTo>
                    <a:pt x="1681283" y="1387158"/>
                  </a:lnTo>
                  <a:lnTo>
                    <a:pt x="1686985" y="1384936"/>
                  </a:lnTo>
                  <a:lnTo>
                    <a:pt x="1692687" y="1383348"/>
                  </a:lnTo>
                  <a:lnTo>
                    <a:pt x="1703774" y="1380491"/>
                  </a:lnTo>
                  <a:lnTo>
                    <a:pt x="1714228" y="1378268"/>
                  </a:lnTo>
                  <a:lnTo>
                    <a:pt x="1724364" y="1376998"/>
                  </a:lnTo>
                  <a:lnTo>
                    <a:pt x="1733551" y="1376363"/>
                  </a:lnTo>
                  <a:close/>
                  <a:moveTo>
                    <a:pt x="1015207" y="1376363"/>
                  </a:moveTo>
                  <a:lnTo>
                    <a:pt x="1024446" y="1376998"/>
                  </a:lnTo>
                  <a:lnTo>
                    <a:pt x="1034641" y="1378268"/>
                  </a:lnTo>
                  <a:lnTo>
                    <a:pt x="1045473" y="1380491"/>
                  </a:lnTo>
                  <a:lnTo>
                    <a:pt x="1056624" y="1383348"/>
                  </a:lnTo>
                  <a:lnTo>
                    <a:pt x="1062358" y="1384936"/>
                  </a:lnTo>
                  <a:lnTo>
                    <a:pt x="1068093" y="1387158"/>
                  </a:lnTo>
                  <a:lnTo>
                    <a:pt x="1073828" y="1389063"/>
                  </a:lnTo>
                  <a:lnTo>
                    <a:pt x="1079562" y="1391603"/>
                  </a:lnTo>
                  <a:lnTo>
                    <a:pt x="1084978" y="1394461"/>
                  </a:lnTo>
                  <a:lnTo>
                    <a:pt x="1090713" y="1397001"/>
                  </a:lnTo>
                  <a:lnTo>
                    <a:pt x="1095811" y="1400493"/>
                  </a:lnTo>
                  <a:lnTo>
                    <a:pt x="1100908" y="1403986"/>
                  </a:lnTo>
                  <a:lnTo>
                    <a:pt x="1106006" y="1407796"/>
                  </a:lnTo>
                  <a:lnTo>
                    <a:pt x="1111103" y="1411606"/>
                  </a:lnTo>
                  <a:lnTo>
                    <a:pt x="1115245" y="1416051"/>
                  </a:lnTo>
                  <a:lnTo>
                    <a:pt x="1119705" y="1421131"/>
                  </a:lnTo>
                  <a:lnTo>
                    <a:pt x="1123847" y="1426211"/>
                  </a:lnTo>
                  <a:lnTo>
                    <a:pt x="1127351" y="1431608"/>
                  </a:lnTo>
                  <a:lnTo>
                    <a:pt x="1130856" y="1437006"/>
                  </a:lnTo>
                  <a:lnTo>
                    <a:pt x="1133723" y="1443038"/>
                  </a:lnTo>
                  <a:lnTo>
                    <a:pt x="1136272" y="1449388"/>
                  </a:lnTo>
                  <a:lnTo>
                    <a:pt x="1138183" y="1456373"/>
                  </a:lnTo>
                  <a:lnTo>
                    <a:pt x="1139776" y="1463676"/>
                  </a:lnTo>
                  <a:lnTo>
                    <a:pt x="1140732" y="1471296"/>
                  </a:lnTo>
                  <a:lnTo>
                    <a:pt x="1141051" y="1479233"/>
                  </a:lnTo>
                  <a:lnTo>
                    <a:pt x="1141051" y="1487488"/>
                  </a:lnTo>
                  <a:lnTo>
                    <a:pt x="1140414" y="1496378"/>
                  </a:lnTo>
                  <a:lnTo>
                    <a:pt x="1139139" y="1505586"/>
                  </a:lnTo>
                  <a:lnTo>
                    <a:pt x="1139776" y="1505586"/>
                  </a:lnTo>
                  <a:lnTo>
                    <a:pt x="1141369" y="1506221"/>
                  </a:lnTo>
                  <a:lnTo>
                    <a:pt x="1143918" y="1507491"/>
                  </a:lnTo>
                  <a:lnTo>
                    <a:pt x="1146467" y="1509713"/>
                  </a:lnTo>
                  <a:lnTo>
                    <a:pt x="1148060" y="1511301"/>
                  </a:lnTo>
                  <a:lnTo>
                    <a:pt x="1149653" y="1512888"/>
                  </a:lnTo>
                  <a:lnTo>
                    <a:pt x="1150609" y="1514793"/>
                  </a:lnTo>
                  <a:lnTo>
                    <a:pt x="1151883" y="1517651"/>
                  </a:lnTo>
                  <a:lnTo>
                    <a:pt x="1152839" y="1520191"/>
                  </a:lnTo>
                  <a:lnTo>
                    <a:pt x="1153476" y="1523683"/>
                  </a:lnTo>
                  <a:lnTo>
                    <a:pt x="1153795" y="1527176"/>
                  </a:lnTo>
                  <a:lnTo>
                    <a:pt x="1154113" y="1531621"/>
                  </a:lnTo>
                  <a:lnTo>
                    <a:pt x="1153795" y="1539558"/>
                  </a:lnTo>
                  <a:lnTo>
                    <a:pt x="1153157" y="1546543"/>
                  </a:lnTo>
                  <a:lnTo>
                    <a:pt x="1152202" y="1552893"/>
                  </a:lnTo>
                  <a:lnTo>
                    <a:pt x="1150927" y="1557973"/>
                  </a:lnTo>
                  <a:lnTo>
                    <a:pt x="1149653" y="1562418"/>
                  </a:lnTo>
                  <a:lnTo>
                    <a:pt x="1147423" y="1566228"/>
                  </a:lnTo>
                  <a:lnTo>
                    <a:pt x="1145193" y="1569721"/>
                  </a:lnTo>
                  <a:lnTo>
                    <a:pt x="1142962" y="1572578"/>
                  </a:lnTo>
                  <a:lnTo>
                    <a:pt x="1140414" y="1575753"/>
                  </a:lnTo>
                  <a:lnTo>
                    <a:pt x="1139139" y="1577341"/>
                  </a:lnTo>
                  <a:lnTo>
                    <a:pt x="1137865" y="1579881"/>
                  </a:lnTo>
                  <a:lnTo>
                    <a:pt x="1136909" y="1582421"/>
                  </a:lnTo>
                  <a:lnTo>
                    <a:pt x="1135953" y="1585596"/>
                  </a:lnTo>
                  <a:lnTo>
                    <a:pt x="1134679" y="1589406"/>
                  </a:lnTo>
                  <a:lnTo>
                    <a:pt x="1134042" y="1593851"/>
                  </a:lnTo>
                  <a:lnTo>
                    <a:pt x="1133405" y="1598931"/>
                  </a:lnTo>
                  <a:lnTo>
                    <a:pt x="1132449" y="1603693"/>
                  </a:lnTo>
                  <a:lnTo>
                    <a:pt x="1131493" y="1608773"/>
                  </a:lnTo>
                  <a:lnTo>
                    <a:pt x="1129900" y="1614171"/>
                  </a:lnTo>
                  <a:lnTo>
                    <a:pt x="1127989" y="1619568"/>
                  </a:lnTo>
                  <a:lnTo>
                    <a:pt x="1126396" y="1624966"/>
                  </a:lnTo>
                  <a:lnTo>
                    <a:pt x="1121617" y="1635444"/>
                  </a:lnTo>
                  <a:lnTo>
                    <a:pt x="1116519" y="1646239"/>
                  </a:lnTo>
                  <a:lnTo>
                    <a:pt x="1113333" y="1651636"/>
                  </a:lnTo>
                  <a:lnTo>
                    <a:pt x="1110466" y="1657034"/>
                  </a:lnTo>
                  <a:lnTo>
                    <a:pt x="1106961" y="1661796"/>
                  </a:lnTo>
                  <a:lnTo>
                    <a:pt x="1103457" y="1666876"/>
                  </a:lnTo>
                  <a:lnTo>
                    <a:pt x="1099634" y="1671956"/>
                  </a:lnTo>
                  <a:lnTo>
                    <a:pt x="1095492" y="1676719"/>
                  </a:lnTo>
                  <a:lnTo>
                    <a:pt x="1091669" y="1681164"/>
                  </a:lnTo>
                  <a:lnTo>
                    <a:pt x="1087527" y="1685926"/>
                  </a:lnTo>
                  <a:lnTo>
                    <a:pt x="1083067" y="1690371"/>
                  </a:lnTo>
                  <a:lnTo>
                    <a:pt x="1078607" y="1694181"/>
                  </a:lnTo>
                  <a:lnTo>
                    <a:pt x="1073828" y="1698309"/>
                  </a:lnTo>
                  <a:lnTo>
                    <a:pt x="1069049" y="1702119"/>
                  </a:lnTo>
                  <a:lnTo>
                    <a:pt x="1063951" y="1705294"/>
                  </a:lnTo>
                  <a:lnTo>
                    <a:pt x="1059172" y="1708469"/>
                  </a:lnTo>
                  <a:lnTo>
                    <a:pt x="1054075" y="1711009"/>
                  </a:lnTo>
                  <a:lnTo>
                    <a:pt x="1048659" y="1713549"/>
                  </a:lnTo>
                  <a:lnTo>
                    <a:pt x="1043243" y="1715771"/>
                  </a:lnTo>
                  <a:lnTo>
                    <a:pt x="1037827" y="1717676"/>
                  </a:lnTo>
                  <a:lnTo>
                    <a:pt x="1032411" y="1718946"/>
                  </a:lnTo>
                  <a:lnTo>
                    <a:pt x="1026995" y="1719899"/>
                  </a:lnTo>
                  <a:lnTo>
                    <a:pt x="1020941" y="1720534"/>
                  </a:lnTo>
                  <a:lnTo>
                    <a:pt x="1015207" y="1720851"/>
                  </a:lnTo>
                  <a:lnTo>
                    <a:pt x="1009472" y="1720534"/>
                  </a:lnTo>
                  <a:lnTo>
                    <a:pt x="1003737" y="1719899"/>
                  </a:lnTo>
                  <a:lnTo>
                    <a:pt x="998003" y="1718946"/>
                  </a:lnTo>
                  <a:lnTo>
                    <a:pt x="992587" y="1717676"/>
                  </a:lnTo>
                  <a:lnTo>
                    <a:pt x="987489" y="1715771"/>
                  </a:lnTo>
                  <a:lnTo>
                    <a:pt x="982073" y="1713549"/>
                  </a:lnTo>
                  <a:lnTo>
                    <a:pt x="976657" y="1711009"/>
                  </a:lnTo>
                  <a:lnTo>
                    <a:pt x="971559" y="1708469"/>
                  </a:lnTo>
                  <a:lnTo>
                    <a:pt x="966462" y="1705294"/>
                  </a:lnTo>
                  <a:lnTo>
                    <a:pt x="961683" y="1702119"/>
                  </a:lnTo>
                  <a:lnTo>
                    <a:pt x="956904" y="1698309"/>
                  </a:lnTo>
                  <a:lnTo>
                    <a:pt x="952125" y="1694181"/>
                  </a:lnTo>
                  <a:lnTo>
                    <a:pt x="947346" y="1690371"/>
                  </a:lnTo>
                  <a:lnTo>
                    <a:pt x="943204" y="1685926"/>
                  </a:lnTo>
                  <a:lnTo>
                    <a:pt x="939063" y="1681164"/>
                  </a:lnTo>
                  <a:lnTo>
                    <a:pt x="934602" y="1676719"/>
                  </a:lnTo>
                  <a:lnTo>
                    <a:pt x="931098" y="1671956"/>
                  </a:lnTo>
                  <a:lnTo>
                    <a:pt x="927275" y="1666876"/>
                  </a:lnTo>
                  <a:lnTo>
                    <a:pt x="923770" y="1661796"/>
                  </a:lnTo>
                  <a:lnTo>
                    <a:pt x="920266" y="1657034"/>
                  </a:lnTo>
                  <a:lnTo>
                    <a:pt x="914212" y="1646239"/>
                  </a:lnTo>
                  <a:lnTo>
                    <a:pt x="908796" y="1635444"/>
                  </a:lnTo>
                  <a:lnTo>
                    <a:pt x="904336" y="1624966"/>
                  </a:lnTo>
                  <a:lnTo>
                    <a:pt x="902424" y="1619568"/>
                  </a:lnTo>
                  <a:lnTo>
                    <a:pt x="900832" y="1614171"/>
                  </a:lnTo>
                  <a:lnTo>
                    <a:pt x="899239" y="1608773"/>
                  </a:lnTo>
                  <a:lnTo>
                    <a:pt x="898283" y="1603693"/>
                  </a:lnTo>
                  <a:lnTo>
                    <a:pt x="897327" y="1598931"/>
                  </a:lnTo>
                  <a:lnTo>
                    <a:pt x="896690" y="1593851"/>
                  </a:lnTo>
                  <a:lnTo>
                    <a:pt x="895734" y="1589406"/>
                  </a:lnTo>
                  <a:lnTo>
                    <a:pt x="894778" y="1585596"/>
                  </a:lnTo>
                  <a:lnTo>
                    <a:pt x="893822" y="1582421"/>
                  </a:lnTo>
                  <a:lnTo>
                    <a:pt x="892548" y="1579881"/>
                  </a:lnTo>
                  <a:lnTo>
                    <a:pt x="891592" y="1577341"/>
                  </a:lnTo>
                  <a:lnTo>
                    <a:pt x="890318" y="1575753"/>
                  </a:lnTo>
                  <a:lnTo>
                    <a:pt x="887451" y="1572578"/>
                  </a:lnTo>
                  <a:lnTo>
                    <a:pt x="885220" y="1569721"/>
                  </a:lnTo>
                  <a:lnTo>
                    <a:pt x="882990" y="1566228"/>
                  </a:lnTo>
                  <a:lnTo>
                    <a:pt x="881079" y="1562418"/>
                  </a:lnTo>
                  <a:lnTo>
                    <a:pt x="879486" y="1557973"/>
                  </a:lnTo>
                  <a:lnTo>
                    <a:pt x="878211" y="1552893"/>
                  </a:lnTo>
                  <a:lnTo>
                    <a:pt x="877256" y="1546543"/>
                  </a:lnTo>
                  <a:lnTo>
                    <a:pt x="876300" y="1539558"/>
                  </a:lnTo>
                  <a:lnTo>
                    <a:pt x="876300" y="1531621"/>
                  </a:lnTo>
                  <a:lnTo>
                    <a:pt x="876300" y="1527176"/>
                  </a:lnTo>
                  <a:lnTo>
                    <a:pt x="877256" y="1523683"/>
                  </a:lnTo>
                  <a:lnTo>
                    <a:pt x="877893" y="1520191"/>
                  </a:lnTo>
                  <a:lnTo>
                    <a:pt x="878849" y="1517651"/>
                  </a:lnTo>
                  <a:lnTo>
                    <a:pt x="879804" y="1514793"/>
                  </a:lnTo>
                  <a:lnTo>
                    <a:pt x="881079" y="1512888"/>
                  </a:lnTo>
                  <a:lnTo>
                    <a:pt x="882353" y="1511301"/>
                  </a:lnTo>
                  <a:lnTo>
                    <a:pt x="883946" y="1509713"/>
                  </a:lnTo>
                  <a:lnTo>
                    <a:pt x="886813" y="1507491"/>
                  </a:lnTo>
                  <a:lnTo>
                    <a:pt x="889044" y="1506221"/>
                  </a:lnTo>
                  <a:lnTo>
                    <a:pt x="890955" y="1505586"/>
                  </a:lnTo>
                  <a:lnTo>
                    <a:pt x="891592" y="1505586"/>
                  </a:lnTo>
                  <a:lnTo>
                    <a:pt x="890318" y="1496378"/>
                  </a:lnTo>
                  <a:lnTo>
                    <a:pt x="889362" y="1487488"/>
                  </a:lnTo>
                  <a:lnTo>
                    <a:pt x="889362" y="1479233"/>
                  </a:lnTo>
                  <a:lnTo>
                    <a:pt x="889999" y="1471296"/>
                  </a:lnTo>
                  <a:lnTo>
                    <a:pt x="890955" y="1463676"/>
                  </a:lnTo>
                  <a:lnTo>
                    <a:pt x="892548" y="1456373"/>
                  </a:lnTo>
                  <a:lnTo>
                    <a:pt x="894460" y="1449388"/>
                  </a:lnTo>
                  <a:lnTo>
                    <a:pt x="897008" y="1443038"/>
                  </a:lnTo>
                  <a:lnTo>
                    <a:pt x="899876" y="1437006"/>
                  </a:lnTo>
                  <a:lnTo>
                    <a:pt x="903380" y="1431608"/>
                  </a:lnTo>
                  <a:lnTo>
                    <a:pt x="906885" y="1426211"/>
                  </a:lnTo>
                  <a:lnTo>
                    <a:pt x="910708" y="1421131"/>
                  </a:lnTo>
                  <a:lnTo>
                    <a:pt x="914850" y="1416051"/>
                  </a:lnTo>
                  <a:lnTo>
                    <a:pt x="919629" y="1411606"/>
                  </a:lnTo>
                  <a:lnTo>
                    <a:pt x="924407" y="1407796"/>
                  </a:lnTo>
                  <a:lnTo>
                    <a:pt x="929505" y="1403986"/>
                  </a:lnTo>
                  <a:lnTo>
                    <a:pt x="934602" y="1400493"/>
                  </a:lnTo>
                  <a:lnTo>
                    <a:pt x="940018" y="1397001"/>
                  </a:lnTo>
                  <a:lnTo>
                    <a:pt x="945435" y="1394461"/>
                  </a:lnTo>
                  <a:lnTo>
                    <a:pt x="951169" y="1391603"/>
                  </a:lnTo>
                  <a:lnTo>
                    <a:pt x="956904" y="1389063"/>
                  </a:lnTo>
                  <a:lnTo>
                    <a:pt x="962639" y="1387158"/>
                  </a:lnTo>
                  <a:lnTo>
                    <a:pt x="968373" y="1384936"/>
                  </a:lnTo>
                  <a:lnTo>
                    <a:pt x="974108" y="1383348"/>
                  </a:lnTo>
                  <a:lnTo>
                    <a:pt x="985259" y="1380491"/>
                  </a:lnTo>
                  <a:lnTo>
                    <a:pt x="996091" y="1378268"/>
                  </a:lnTo>
                  <a:lnTo>
                    <a:pt x="1006286" y="1376998"/>
                  </a:lnTo>
                  <a:lnTo>
                    <a:pt x="1015207" y="1376363"/>
                  </a:lnTo>
                  <a:close/>
                  <a:moveTo>
                    <a:pt x="297497" y="1376363"/>
                  </a:moveTo>
                  <a:lnTo>
                    <a:pt x="306726" y="1376998"/>
                  </a:lnTo>
                  <a:lnTo>
                    <a:pt x="316591" y="1378268"/>
                  </a:lnTo>
                  <a:lnTo>
                    <a:pt x="327729" y="1380491"/>
                  </a:lnTo>
                  <a:lnTo>
                    <a:pt x="338867" y="1383348"/>
                  </a:lnTo>
                  <a:lnTo>
                    <a:pt x="344595" y="1384936"/>
                  </a:lnTo>
                  <a:lnTo>
                    <a:pt x="350323" y="1387158"/>
                  </a:lnTo>
                  <a:lnTo>
                    <a:pt x="355733" y="1389063"/>
                  </a:lnTo>
                  <a:lnTo>
                    <a:pt x="361461" y="1391603"/>
                  </a:lnTo>
                  <a:lnTo>
                    <a:pt x="367189" y="1394461"/>
                  </a:lnTo>
                  <a:lnTo>
                    <a:pt x="372599" y="1397001"/>
                  </a:lnTo>
                  <a:lnTo>
                    <a:pt x="378009" y="1400493"/>
                  </a:lnTo>
                  <a:lnTo>
                    <a:pt x="383419" y="1403986"/>
                  </a:lnTo>
                  <a:lnTo>
                    <a:pt x="388510" y="1407796"/>
                  </a:lnTo>
                  <a:lnTo>
                    <a:pt x="392966" y="1411606"/>
                  </a:lnTo>
                  <a:lnTo>
                    <a:pt x="397739" y="1416051"/>
                  </a:lnTo>
                  <a:lnTo>
                    <a:pt x="402194" y="1421131"/>
                  </a:lnTo>
                  <a:lnTo>
                    <a:pt x="406013" y="1426211"/>
                  </a:lnTo>
                  <a:lnTo>
                    <a:pt x="409832" y="1431608"/>
                  </a:lnTo>
                  <a:lnTo>
                    <a:pt x="412696" y="1437006"/>
                  </a:lnTo>
                  <a:lnTo>
                    <a:pt x="415878" y="1443038"/>
                  </a:lnTo>
                  <a:lnTo>
                    <a:pt x="418106" y="1449388"/>
                  </a:lnTo>
                  <a:lnTo>
                    <a:pt x="420015" y="1456373"/>
                  </a:lnTo>
                  <a:lnTo>
                    <a:pt x="421924" y="1463676"/>
                  </a:lnTo>
                  <a:lnTo>
                    <a:pt x="422879" y="1471296"/>
                  </a:lnTo>
                  <a:lnTo>
                    <a:pt x="423197" y="1479233"/>
                  </a:lnTo>
                  <a:lnTo>
                    <a:pt x="423197" y="1487488"/>
                  </a:lnTo>
                  <a:lnTo>
                    <a:pt x="422561" y="1496378"/>
                  </a:lnTo>
                  <a:lnTo>
                    <a:pt x="421288" y="1505586"/>
                  </a:lnTo>
                  <a:lnTo>
                    <a:pt x="421924" y="1505586"/>
                  </a:lnTo>
                  <a:lnTo>
                    <a:pt x="423516" y="1506221"/>
                  </a:lnTo>
                  <a:lnTo>
                    <a:pt x="426061" y="1507491"/>
                  </a:lnTo>
                  <a:lnTo>
                    <a:pt x="428925" y="1509713"/>
                  </a:lnTo>
                  <a:lnTo>
                    <a:pt x="430198" y="1511301"/>
                  </a:lnTo>
                  <a:lnTo>
                    <a:pt x="431471" y="1512888"/>
                  </a:lnTo>
                  <a:lnTo>
                    <a:pt x="432744" y="1514793"/>
                  </a:lnTo>
                  <a:lnTo>
                    <a:pt x="434017" y="1517651"/>
                  </a:lnTo>
                  <a:lnTo>
                    <a:pt x="434972" y="1520191"/>
                  </a:lnTo>
                  <a:lnTo>
                    <a:pt x="435926" y="1523683"/>
                  </a:lnTo>
                  <a:lnTo>
                    <a:pt x="436245" y="1527176"/>
                  </a:lnTo>
                  <a:lnTo>
                    <a:pt x="436563" y="1531621"/>
                  </a:lnTo>
                  <a:lnTo>
                    <a:pt x="436245" y="1539558"/>
                  </a:lnTo>
                  <a:lnTo>
                    <a:pt x="435608" y="1546543"/>
                  </a:lnTo>
                  <a:lnTo>
                    <a:pt x="434653" y="1552893"/>
                  </a:lnTo>
                  <a:lnTo>
                    <a:pt x="433062" y="1557973"/>
                  </a:lnTo>
                  <a:lnTo>
                    <a:pt x="431471" y="1562418"/>
                  </a:lnTo>
                  <a:lnTo>
                    <a:pt x="429562" y="1566228"/>
                  </a:lnTo>
                  <a:lnTo>
                    <a:pt x="427652" y="1569721"/>
                  </a:lnTo>
                  <a:lnTo>
                    <a:pt x="425107" y="1572578"/>
                  </a:lnTo>
                  <a:lnTo>
                    <a:pt x="422879" y="1575753"/>
                  </a:lnTo>
                  <a:lnTo>
                    <a:pt x="421606" y="1577341"/>
                  </a:lnTo>
                  <a:lnTo>
                    <a:pt x="420015" y="1579881"/>
                  </a:lnTo>
                  <a:lnTo>
                    <a:pt x="418742" y="1582421"/>
                  </a:lnTo>
                  <a:lnTo>
                    <a:pt x="417787" y="1585596"/>
                  </a:lnTo>
                  <a:lnTo>
                    <a:pt x="416833" y="1589406"/>
                  </a:lnTo>
                  <a:lnTo>
                    <a:pt x="416515" y="1593851"/>
                  </a:lnTo>
                  <a:lnTo>
                    <a:pt x="415560" y="1598931"/>
                  </a:lnTo>
                  <a:lnTo>
                    <a:pt x="414923" y="1603693"/>
                  </a:lnTo>
                  <a:lnTo>
                    <a:pt x="413332" y="1608773"/>
                  </a:lnTo>
                  <a:lnTo>
                    <a:pt x="412059" y="1614171"/>
                  </a:lnTo>
                  <a:lnTo>
                    <a:pt x="410468" y="1619568"/>
                  </a:lnTo>
                  <a:lnTo>
                    <a:pt x="408559" y="1624966"/>
                  </a:lnTo>
                  <a:lnTo>
                    <a:pt x="404104" y="1635444"/>
                  </a:lnTo>
                  <a:lnTo>
                    <a:pt x="398694" y="1646239"/>
                  </a:lnTo>
                  <a:lnTo>
                    <a:pt x="395830" y="1651636"/>
                  </a:lnTo>
                  <a:lnTo>
                    <a:pt x="392329" y="1657034"/>
                  </a:lnTo>
                  <a:lnTo>
                    <a:pt x="389147" y="1661796"/>
                  </a:lnTo>
                  <a:lnTo>
                    <a:pt x="385646" y="1666876"/>
                  </a:lnTo>
                  <a:lnTo>
                    <a:pt x="381509" y="1671956"/>
                  </a:lnTo>
                  <a:lnTo>
                    <a:pt x="378009" y="1676719"/>
                  </a:lnTo>
                  <a:lnTo>
                    <a:pt x="373872" y="1681164"/>
                  </a:lnTo>
                  <a:lnTo>
                    <a:pt x="369735" y="1685926"/>
                  </a:lnTo>
                  <a:lnTo>
                    <a:pt x="365280" y="1690371"/>
                  </a:lnTo>
                  <a:lnTo>
                    <a:pt x="360825" y="1694181"/>
                  </a:lnTo>
                  <a:lnTo>
                    <a:pt x="356369" y="1698309"/>
                  </a:lnTo>
                  <a:lnTo>
                    <a:pt x="351278" y="1702119"/>
                  </a:lnTo>
                  <a:lnTo>
                    <a:pt x="346504" y="1705294"/>
                  </a:lnTo>
                  <a:lnTo>
                    <a:pt x="341413" y="1708469"/>
                  </a:lnTo>
                  <a:lnTo>
                    <a:pt x="336003" y="1711009"/>
                  </a:lnTo>
                  <a:lnTo>
                    <a:pt x="331229" y="1713549"/>
                  </a:lnTo>
                  <a:lnTo>
                    <a:pt x="325820" y="1715771"/>
                  </a:lnTo>
                  <a:lnTo>
                    <a:pt x="320092" y="1717676"/>
                  </a:lnTo>
                  <a:lnTo>
                    <a:pt x="314682" y="1718946"/>
                  </a:lnTo>
                  <a:lnTo>
                    <a:pt x="308954" y="1719899"/>
                  </a:lnTo>
                  <a:lnTo>
                    <a:pt x="303225" y="1720534"/>
                  </a:lnTo>
                  <a:lnTo>
                    <a:pt x="297497" y="1720851"/>
                  </a:lnTo>
                  <a:lnTo>
                    <a:pt x="292087" y="1720534"/>
                  </a:lnTo>
                  <a:lnTo>
                    <a:pt x="286359" y="1719899"/>
                  </a:lnTo>
                  <a:lnTo>
                    <a:pt x="280631" y="1718946"/>
                  </a:lnTo>
                  <a:lnTo>
                    <a:pt x="274903" y="1717676"/>
                  </a:lnTo>
                  <a:lnTo>
                    <a:pt x="269493" y="1715771"/>
                  </a:lnTo>
                  <a:lnTo>
                    <a:pt x="264083" y="1713549"/>
                  </a:lnTo>
                  <a:lnTo>
                    <a:pt x="258674" y="1711009"/>
                  </a:lnTo>
                  <a:lnTo>
                    <a:pt x="253900" y="1708469"/>
                  </a:lnTo>
                  <a:lnTo>
                    <a:pt x="248808" y="1705294"/>
                  </a:lnTo>
                  <a:lnTo>
                    <a:pt x="243717" y="1702119"/>
                  </a:lnTo>
                  <a:lnTo>
                    <a:pt x="238943" y="1698309"/>
                  </a:lnTo>
                  <a:lnTo>
                    <a:pt x="234488" y="1694181"/>
                  </a:lnTo>
                  <a:lnTo>
                    <a:pt x="230033" y="1690371"/>
                  </a:lnTo>
                  <a:lnTo>
                    <a:pt x="225578" y="1685926"/>
                  </a:lnTo>
                  <a:lnTo>
                    <a:pt x="221441" y="1681164"/>
                  </a:lnTo>
                  <a:lnTo>
                    <a:pt x="217304" y="1676719"/>
                  </a:lnTo>
                  <a:lnTo>
                    <a:pt x="213167" y="1671956"/>
                  </a:lnTo>
                  <a:lnTo>
                    <a:pt x="209666" y="1666876"/>
                  </a:lnTo>
                  <a:lnTo>
                    <a:pt x="206166" y="1661796"/>
                  </a:lnTo>
                  <a:lnTo>
                    <a:pt x="202984" y="1657034"/>
                  </a:lnTo>
                  <a:lnTo>
                    <a:pt x="196619" y="1646239"/>
                  </a:lnTo>
                  <a:lnTo>
                    <a:pt x="191209" y="1635444"/>
                  </a:lnTo>
                  <a:lnTo>
                    <a:pt x="186754" y="1624966"/>
                  </a:lnTo>
                  <a:lnTo>
                    <a:pt x="184845" y="1619568"/>
                  </a:lnTo>
                  <a:lnTo>
                    <a:pt x="183253" y="1614171"/>
                  </a:lnTo>
                  <a:lnTo>
                    <a:pt x="181981" y="1608773"/>
                  </a:lnTo>
                  <a:lnTo>
                    <a:pt x="180389" y="1603693"/>
                  </a:lnTo>
                  <a:lnTo>
                    <a:pt x="179435" y="1598931"/>
                  </a:lnTo>
                  <a:lnTo>
                    <a:pt x="178798" y="1593851"/>
                  </a:lnTo>
                  <a:lnTo>
                    <a:pt x="178162" y="1589406"/>
                  </a:lnTo>
                  <a:lnTo>
                    <a:pt x="177525" y="1585596"/>
                  </a:lnTo>
                  <a:lnTo>
                    <a:pt x="176252" y="1582421"/>
                  </a:lnTo>
                  <a:lnTo>
                    <a:pt x="174980" y="1579881"/>
                  </a:lnTo>
                  <a:lnTo>
                    <a:pt x="173707" y="1577341"/>
                  </a:lnTo>
                  <a:lnTo>
                    <a:pt x="172434" y="1575753"/>
                  </a:lnTo>
                  <a:lnTo>
                    <a:pt x="170206" y="1572578"/>
                  </a:lnTo>
                  <a:lnTo>
                    <a:pt x="167660" y="1569721"/>
                  </a:lnTo>
                  <a:lnTo>
                    <a:pt x="165433" y="1566228"/>
                  </a:lnTo>
                  <a:lnTo>
                    <a:pt x="163842" y="1562418"/>
                  </a:lnTo>
                  <a:lnTo>
                    <a:pt x="161932" y="1557973"/>
                  </a:lnTo>
                  <a:lnTo>
                    <a:pt x="160659" y="1552893"/>
                  </a:lnTo>
                  <a:lnTo>
                    <a:pt x="159705" y="1546543"/>
                  </a:lnTo>
                  <a:lnTo>
                    <a:pt x="159068" y="1539558"/>
                  </a:lnTo>
                  <a:lnTo>
                    <a:pt x="158750" y="1531621"/>
                  </a:lnTo>
                  <a:lnTo>
                    <a:pt x="159068" y="1527176"/>
                  </a:lnTo>
                  <a:lnTo>
                    <a:pt x="159386" y="1523683"/>
                  </a:lnTo>
                  <a:lnTo>
                    <a:pt x="160023" y="1520191"/>
                  </a:lnTo>
                  <a:lnTo>
                    <a:pt x="160978" y="1517651"/>
                  </a:lnTo>
                  <a:lnTo>
                    <a:pt x="162569" y="1514793"/>
                  </a:lnTo>
                  <a:lnTo>
                    <a:pt x="163842" y="1512888"/>
                  </a:lnTo>
                  <a:lnTo>
                    <a:pt x="165114" y="1511301"/>
                  </a:lnTo>
                  <a:lnTo>
                    <a:pt x="166387" y="1509713"/>
                  </a:lnTo>
                  <a:lnTo>
                    <a:pt x="169251" y="1507491"/>
                  </a:lnTo>
                  <a:lnTo>
                    <a:pt x="171797" y="1506221"/>
                  </a:lnTo>
                  <a:lnTo>
                    <a:pt x="173388" y="1505586"/>
                  </a:lnTo>
                  <a:lnTo>
                    <a:pt x="174025" y="1505586"/>
                  </a:lnTo>
                  <a:lnTo>
                    <a:pt x="172752" y="1496378"/>
                  </a:lnTo>
                  <a:lnTo>
                    <a:pt x="172116" y="1487488"/>
                  </a:lnTo>
                  <a:lnTo>
                    <a:pt x="171797" y="1479233"/>
                  </a:lnTo>
                  <a:lnTo>
                    <a:pt x="172434" y="1471296"/>
                  </a:lnTo>
                  <a:lnTo>
                    <a:pt x="173388" y="1463676"/>
                  </a:lnTo>
                  <a:lnTo>
                    <a:pt x="174661" y="1456373"/>
                  </a:lnTo>
                  <a:lnTo>
                    <a:pt x="176889" y="1449388"/>
                  </a:lnTo>
                  <a:lnTo>
                    <a:pt x="179435" y="1443038"/>
                  </a:lnTo>
                  <a:lnTo>
                    <a:pt x="182299" y="1437006"/>
                  </a:lnTo>
                  <a:lnTo>
                    <a:pt x="185481" y="1431608"/>
                  </a:lnTo>
                  <a:lnTo>
                    <a:pt x="189300" y="1426211"/>
                  </a:lnTo>
                  <a:lnTo>
                    <a:pt x="193119" y="1421131"/>
                  </a:lnTo>
                  <a:lnTo>
                    <a:pt x="197574" y="1416051"/>
                  </a:lnTo>
                  <a:lnTo>
                    <a:pt x="202029" y="1411606"/>
                  </a:lnTo>
                  <a:lnTo>
                    <a:pt x="206802" y="1407796"/>
                  </a:lnTo>
                  <a:lnTo>
                    <a:pt x="211894" y="1403986"/>
                  </a:lnTo>
                  <a:lnTo>
                    <a:pt x="216986" y="1400493"/>
                  </a:lnTo>
                  <a:lnTo>
                    <a:pt x="222396" y="1397001"/>
                  </a:lnTo>
                  <a:lnTo>
                    <a:pt x="228124" y="1394461"/>
                  </a:lnTo>
                  <a:lnTo>
                    <a:pt x="233852" y="1391603"/>
                  </a:lnTo>
                  <a:lnTo>
                    <a:pt x="239262" y="1389063"/>
                  </a:lnTo>
                  <a:lnTo>
                    <a:pt x="244990" y="1387158"/>
                  </a:lnTo>
                  <a:lnTo>
                    <a:pt x="250718" y="1384936"/>
                  </a:lnTo>
                  <a:lnTo>
                    <a:pt x="256446" y="1383348"/>
                  </a:lnTo>
                  <a:lnTo>
                    <a:pt x="267584" y="1380491"/>
                  </a:lnTo>
                  <a:lnTo>
                    <a:pt x="278085" y="1378268"/>
                  </a:lnTo>
                  <a:lnTo>
                    <a:pt x="288269" y="1376998"/>
                  </a:lnTo>
                  <a:lnTo>
                    <a:pt x="297497" y="1376363"/>
                  </a:lnTo>
                  <a:close/>
                  <a:moveTo>
                    <a:pt x="1006793" y="977900"/>
                  </a:moveTo>
                  <a:lnTo>
                    <a:pt x="1009651" y="977900"/>
                  </a:lnTo>
                  <a:lnTo>
                    <a:pt x="1012508" y="977900"/>
                  </a:lnTo>
                  <a:lnTo>
                    <a:pt x="1015683" y="978536"/>
                  </a:lnTo>
                  <a:lnTo>
                    <a:pt x="1018541" y="979173"/>
                  </a:lnTo>
                  <a:lnTo>
                    <a:pt x="1021398" y="980445"/>
                  </a:lnTo>
                  <a:lnTo>
                    <a:pt x="1023938" y="981718"/>
                  </a:lnTo>
                  <a:lnTo>
                    <a:pt x="1026478" y="982990"/>
                  </a:lnTo>
                  <a:lnTo>
                    <a:pt x="1028701" y="984581"/>
                  </a:lnTo>
                  <a:lnTo>
                    <a:pt x="1030923" y="986807"/>
                  </a:lnTo>
                  <a:lnTo>
                    <a:pt x="1032828" y="989034"/>
                  </a:lnTo>
                  <a:lnTo>
                    <a:pt x="1034733" y="991261"/>
                  </a:lnTo>
                  <a:lnTo>
                    <a:pt x="1036003" y="993806"/>
                  </a:lnTo>
                  <a:lnTo>
                    <a:pt x="1037273" y="996351"/>
                  </a:lnTo>
                  <a:lnTo>
                    <a:pt x="1038226" y="998896"/>
                  </a:lnTo>
                  <a:lnTo>
                    <a:pt x="1039178" y="1002077"/>
                  </a:lnTo>
                  <a:lnTo>
                    <a:pt x="1039496" y="1004940"/>
                  </a:lnTo>
                  <a:lnTo>
                    <a:pt x="1039813" y="1008121"/>
                  </a:lnTo>
                  <a:lnTo>
                    <a:pt x="1039813" y="1276292"/>
                  </a:lnTo>
                  <a:lnTo>
                    <a:pt x="1039496" y="1279473"/>
                  </a:lnTo>
                  <a:lnTo>
                    <a:pt x="1039178" y="1282336"/>
                  </a:lnTo>
                  <a:lnTo>
                    <a:pt x="1038226" y="1285199"/>
                  </a:lnTo>
                  <a:lnTo>
                    <a:pt x="1037273" y="1288062"/>
                  </a:lnTo>
                  <a:lnTo>
                    <a:pt x="1036003" y="1290925"/>
                  </a:lnTo>
                  <a:lnTo>
                    <a:pt x="1034733" y="1293152"/>
                  </a:lnTo>
                  <a:lnTo>
                    <a:pt x="1032828" y="1295379"/>
                  </a:lnTo>
                  <a:lnTo>
                    <a:pt x="1030923" y="1297606"/>
                  </a:lnTo>
                  <a:lnTo>
                    <a:pt x="1028701" y="1299515"/>
                  </a:lnTo>
                  <a:lnTo>
                    <a:pt x="1026478" y="1301105"/>
                  </a:lnTo>
                  <a:lnTo>
                    <a:pt x="1023938" y="1303014"/>
                  </a:lnTo>
                  <a:lnTo>
                    <a:pt x="1021398" y="1304286"/>
                  </a:lnTo>
                  <a:lnTo>
                    <a:pt x="1018541" y="1305241"/>
                  </a:lnTo>
                  <a:lnTo>
                    <a:pt x="1015683" y="1305877"/>
                  </a:lnTo>
                  <a:lnTo>
                    <a:pt x="1012508" y="1306195"/>
                  </a:lnTo>
                  <a:lnTo>
                    <a:pt x="1009651" y="1306513"/>
                  </a:lnTo>
                  <a:lnTo>
                    <a:pt x="1006793" y="1306195"/>
                  </a:lnTo>
                  <a:lnTo>
                    <a:pt x="1003618" y="1305877"/>
                  </a:lnTo>
                  <a:lnTo>
                    <a:pt x="1000761" y="1305241"/>
                  </a:lnTo>
                  <a:lnTo>
                    <a:pt x="997903" y="1304286"/>
                  </a:lnTo>
                  <a:lnTo>
                    <a:pt x="995363" y="1303014"/>
                  </a:lnTo>
                  <a:lnTo>
                    <a:pt x="992506" y="1301105"/>
                  </a:lnTo>
                  <a:lnTo>
                    <a:pt x="990601" y="1299515"/>
                  </a:lnTo>
                  <a:lnTo>
                    <a:pt x="988378" y="1297606"/>
                  </a:lnTo>
                  <a:lnTo>
                    <a:pt x="986156" y="1295379"/>
                  </a:lnTo>
                  <a:lnTo>
                    <a:pt x="984568" y="1293152"/>
                  </a:lnTo>
                  <a:lnTo>
                    <a:pt x="983298" y="1290925"/>
                  </a:lnTo>
                  <a:lnTo>
                    <a:pt x="982028" y="1288062"/>
                  </a:lnTo>
                  <a:lnTo>
                    <a:pt x="981076" y="1285199"/>
                  </a:lnTo>
                  <a:lnTo>
                    <a:pt x="979806" y="1282336"/>
                  </a:lnTo>
                  <a:lnTo>
                    <a:pt x="979488" y="1279473"/>
                  </a:lnTo>
                  <a:lnTo>
                    <a:pt x="979488" y="1276292"/>
                  </a:lnTo>
                  <a:lnTo>
                    <a:pt x="979488" y="1008121"/>
                  </a:lnTo>
                  <a:lnTo>
                    <a:pt x="979488" y="1004940"/>
                  </a:lnTo>
                  <a:lnTo>
                    <a:pt x="979806" y="1002077"/>
                  </a:lnTo>
                  <a:lnTo>
                    <a:pt x="981076" y="998896"/>
                  </a:lnTo>
                  <a:lnTo>
                    <a:pt x="982028" y="996351"/>
                  </a:lnTo>
                  <a:lnTo>
                    <a:pt x="983298" y="993806"/>
                  </a:lnTo>
                  <a:lnTo>
                    <a:pt x="984568" y="991261"/>
                  </a:lnTo>
                  <a:lnTo>
                    <a:pt x="986156" y="989034"/>
                  </a:lnTo>
                  <a:lnTo>
                    <a:pt x="988378" y="986807"/>
                  </a:lnTo>
                  <a:lnTo>
                    <a:pt x="990601" y="984581"/>
                  </a:lnTo>
                  <a:lnTo>
                    <a:pt x="992506" y="982990"/>
                  </a:lnTo>
                  <a:lnTo>
                    <a:pt x="995363" y="981718"/>
                  </a:lnTo>
                  <a:lnTo>
                    <a:pt x="997903" y="980445"/>
                  </a:lnTo>
                  <a:lnTo>
                    <a:pt x="1000761" y="979173"/>
                  </a:lnTo>
                  <a:lnTo>
                    <a:pt x="1003618" y="978536"/>
                  </a:lnTo>
                  <a:lnTo>
                    <a:pt x="1006793" y="977900"/>
                  </a:lnTo>
                  <a:close/>
                  <a:moveTo>
                    <a:pt x="1223947" y="968375"/>
                  </a:moveTo>
                  <a:lnTo>
                    <a:pt x="1227121" y="968375"/>
                  </a:lnTo>
                  <a:lnTo>
                    <a:pt x="1229976" y="968375"/>
                  </a:lnTo>
                  <a:lnTo>
                    <a:pt x="1233150" y="968693"/>
                  </a:lnTo>
                  <a:lnTo>
                    <a:pt x="1236006" y="969646"/>
                  </a:lnTo>
                  <a:lnTo>
                    <a:pt x="1238861" y="970599"/>
                  </a:lnTo>
                  <a:lnTo>
                    <a:pt x="1241400" y="971870"/>
                  </a:lnTo>
                  <a:lnTo>
                    <a:pt x="1243939" y="973141"/>
                  </a:lnTo>
                  <a:lnTo>
                    <a:pt x="1246477" y="975048"/>
                  </a:lnTo>
                  <a:lnTo>
                    <a:pt x="1248381" y="976955"/>
                  </a:lnTo>
                  <a:lnTo>
                    <a:pt x="1250285" y="978862"/>
                  </a:lnTo>
                  <a:lnTo>
                    <a:pt x="1252189" y="981404"/>
                  </a:lnTo>
                  <a:lnTo>
                    <a:pt x="1253776" y="983946"/>
                  </a:lnTo>
                  <a:lnTo>
                    <a:pt x="1254727" y="986488"/>
                  </a:lnTo>
                  <a:lnTo>
                    <a:pt x="1255679" y="989348"/>
                  </a:lnTo>
                  <a:lnTo>
                    <a:pt x="1256631" y="992208"/>
                  </a:lnTo>
                  <a:lnTo>
                    <a:pt x="1256949" y="995386"/>
                  </a:lnTo>
                  <a:lnTo>
                    <a:pt x="1256949" y="998246"/>
                  </a:lnTo>
                  <a:lnTo>
                    <a:pt x="1256949" y="1068473"/>
                  </a:lnTo>
                  <a:lnTo>
                    <a:pt x="1257583" y="1072604"/>
                  </a:lnTo>
                  <a:lnTo>
                    <a:pt x="1258535" y="1076417"/>
                  </a:lnTo>
                  <a:lnTo>
                    <a:pt x="1259805" y="1080549"/>
                  </a:lnTo>
                  <a:lnTo>
                    <a:pt x="1261709" y="1084362"/>
                  </a:lnTo>
                  <a:lnTo>
                    <a:pt x="1264247" y="1087539"/>
                  </a:lnTo>
                  <a:lnTo>
                    <a:pt x="1266786" y="1091035"/>
                  </a:lnTo>
                  <a:lnTo>
                    <a:pt x="1269959" y="1093895"/>
                  </a:lnTo>
                  <a:lnTo>
                    <a:pt x="1273767" y="1097073"/>
                  </a:lnTo>
                  <a:lnTo>
                    <a:pt x="1277575" y="1099615"/>
                  </a:lnTo>
                  <a:lnTo>
                    <a:pt x="1281700" y="1101839"/>
                  </a:lnTo>
                  <a:lnTo>
                    <a:pt x="1286460" y="1104064"/>
                  </a:lnTo>
                  <a:lnTo>
                    <a:pt x="1291219" y="1105652"/>
                  </a:lnTo>
                  <a:lnTo>
                    <a:pt x="1296297" y="1106924"/>
                  </a:lnTo>
                  <a:lnTo>
                    <a:pt x="1301374" y="1107877"/>
                  </a:lnTo>
                  <a:lnTo>
                    <a:pt x="1306768" y="1108512"/>
                  </a:lnTo>
                  <a:lnTo>
                    <a:pt x="1312480" y="1108512"/>
                  </a:lnTo>
                  <a:lnTo>
                    <a:pt x="1643763" y="1108512"/>
                  </a:lnTo>
                  <a:lnTo>
                    <a:pt x="1649157" y="1108830"/>
                  </a:lnTo>
                  <a:lnTo>
                    <a:pt x="1655186" y="1109148"/>
                  </a:lnTo>
                  <a:lnTo>
                    <a:pt x="1660898" y="1110101"/>
                  </a:lnTo>
                  <a:lnTo>
                    <a:pt x="1666610" y="1111055"/>
                  </a:lnTo>
                  <a:lnTo>
                    <a:pt x="1672322" y="1112326"/>
                  </a:lnTo>
                  <a:lnTo>
                    <a:pt x="1677716" y="1113915"/>
                  </a:lnTo>
                  <a:lnTo>
                    <a:pt x="1683110" y="1115503"/>
                  </a:lnTo>
                  <a:lnTo>
                    <a:pt x="1688188" y="1118046"/>
                  </a:lnTo>
                  <a:lnTo>
                    <a:pt x="1693265" y="1120270"/>
                  </a:lnTo>
                  <a:lnTo>
                    <a:pt x="1698342" y="1122812"/>
                  </a:lnTo>
                  <a:lnTo>
                    <a:pt x="1703419" y="1125672"/>
                  </a:lnTo>
                  <a:lnTo>
                    <a:pt x="1708179" y="1128532"/>
                  </a:lnTo>
                  <a:lnTo>
                    <a:pt x="1712304" y="1131710"/>
                  </a:lnTo>
                  <a:lnTo>
                    <a:pt x="1717064" y="1135523"/>
                  </a:lnTo>
                  <a:lnTo>
                    <a:pt x="1721189" y="1138701"/>
                  </a:lnTo>
                  <a:lnTo>
                    <a:pt x="1724997" y="1142832"/>
                  </a:lnTo>
                  <a:lnTo>
                    <a:pt x="1729122" y="1146645"/>
                  </a:lnTo>
                  <a:lnTo>
                    <a:pt x="1732295" y="1150776"/>
                  </a:lnTo>
                  <a:lnTo>
                    <a:pt x="1736103" y="1155225"/>
                  </a:lnTo>
                  <a:lnTo>
                    <a:pt x="1738959" y="1159674"/>
                  </a:lnTo>
                  <a:lnTo>
                    <a:pt x="1742132" y="1164440"/>
                  </a:lnTo>
                  <a:lnTo>
                    <a:pt x="1744988" y="1169525"/>
                  </a:lnTo>
                  <a:lnTo>
                    <a:pt x="1747527" y="1174291"/>
                  </a:lnTo>
                  <a:lnTo>
                    <a:pt x="1749748" y="1179375"/>
                  </a:lnTo>
                  <a:lnTo>
                    <a:pt x="1751969" y="1184460"/>
                  </a:lnTo>
                  <a:lnTo>
                    <a:pt x="1753873" y="1189862"/>
                  </a:lnTo>
                  <a:lnTo>
                    <a:pt x="1755460" y="1195582"/>
                  </a:lnTo>
                  <a:lnTo>
                    <a:pt x="1756729" y="1201302"/>
                  </a:lnTo>
                  <a:lnTo>
                    <a:pt x="1757681" y="1207022"/>
                  </a:lnTo>
                  <a:lnTo>
                    <a:pt x="1758316" y="1212741"/>
                  </a:lnTo>
                  <a:lnTo>
                    <a:pt x="1758633" y="1218144"/>
                  </a:lnTo>
                  <a:lnTo>
                    <a:pt x="1758950" y="1224181"/>
                  </a:lnTo>
                  <a:lnTo>
                    <a:pt x="1758950" y="1309980"/>
                  </a:lnTo>
                  <a:lnTo>
                    <a:pt x="1758633" y="1312840"/>
                  </a:lnTo>
                  <a:lnTo>
                    <a:pt x="1758316" y="1316017"/>
                  </a:lnTo>
                  <a:lnTo>
                    <a:pt x="1757681" y="1318877"/>
                  </a:lnTo>
                  <a:lnTo>
                    <a:pt x="1756412" y="1321419"/>
                  </a:lnTo>
                  <a:lnTo>
                    <a:pt x="1755460" y="1324279"/>
                  </a:lnTo>
                  <a:lnTo>
                    <a:pt x="1753873" y="1326504"/>
                  </a:lnTo>
                  <a:lnTo>
                    <a:pt x="1751969" y="1329046"/>
                  </a:lnTo>
                  <a:lnTo>
                    <a:pt x="1750065" y="1331270"/>
                  </a:lnTo>
                  <a:lnTo>
                    <a:pt x="1748161" y="1332859"/>
                  </a:lnTo>
                  <a:lnTo>
                    <a:pt x="1745623" y="1334766"/>
                  </a:lnTo>
                  <a:lnTo>
                    <a:pt x="1743084" y="1336355"/>
                  </a:lnTo>
                  <a:lnTo>
                    <a:pt x="1740546" y="1337626"/>
                  </a:lnTo>
                  <a:lnTo>
                    <a:pt x="1737690" y="1338579"/>
                  </a:lnTo>
                  <a:lnTo>
                    <a:pt x="1734834" y="1339215"/>
                  </a:lnTo>
                  <a:lnTo>
                    <a:pt x="1731978" y="1339532"/>
                  </a:lnTo>
                  <a:lnTo>
                    <a:pt x="1728805" y="1339850"/>
                  </a:lnTo>
                  <a:lnTo>
                    <a:pt x="1725631" y="1339532"/>
                  </a:lnTo>
                  <a:lnTo>
                    <a:pt x="1722776" y="1339215"/>
                  </a:lnTo>
                  <a:lnTo>
                    <a:pt x="1719920" y="1338579"/>
                  </a:lnTo>
                  <a:lnTo>
                    <a:pt x="1717064" y="1337626"/>
                  </a:lnTo>
                  <a:lnTo>
                    <a:pt x="1714525" y="1336355"/>
                  </a:lnTo>
                  <a:lnTo>
                    <a:pt x="1711987" y="1334766"/>
                  </a:lnTo>
                  <a:lnTo>
                    <a:pt x="1709765" y="1332859"/>
                  </a:lnTo>
                  <a:lnTo>
                    <a:pt x="1707544" y="1331270"/>
                  </a:lnTo>
                  <a:lnTo>
                    <a:pt x="1705640" y="1329046"/>
                  </a:lnTo>
                  <a:lnTo>
                    <a:pt x="1704054" y="1326504"/>
                  </a:lnTo>
                  <a:lnTo>
                    <a:pt x="1702467" y="1324279"/>
                  </a:lnTo>
                  <a:lnTo>
                    <a:pt x="1700880" y="1321419"/>
                  </a:lnTo>
                  <a:lnTo>
                    <a:pt x="1699928" y="1318877"/>
                  </a:lnTo>
                  <a:lnTo>
                    <a:pt x="1699294" y="1316017"/>
                  </a:lnTo>
                  <a:lnTo>
                    <a:pt x="1698977" y="1312840"/>
                  </a:lnTo>
                  <a:lnTo>
                    <a:pt x="1698659" y="1309980"/>
                  </a:lnTo>
                  <a:lnTo>
                    <a:pt x="1698659" y="1224181"/>
                  </a:lnTo>
                  <a:lnTo>
                    <a:pt x="1698342" y="1218461"/>
                  </a:lnTo>
                  <a:lnTo>
                    <a:pt x="1697707" y="1213377"/>
                  </a:lnTo>
                  <a:lnTo>
                    <a:pt x="1696438" y="1207975"/>
                  </a:lnTo>
                  <a:lnTo>
                    <a:pt x="1694217" y="1202891"/>
                  </a:lnTo>
                  <a:lnTo>
                    <a:pt x="1691995" y="1197806"/>
                  </a:lnTo>
                  <a:lnTo>
                    <a:pt x="1689457" y="1193675"/>
                  </a:lnTo>
                  <a:lnTo>
                    <a:pt x="1685966" y="1189226"/>
                  </a:lnTo>
                  <a:lnTo>
                    <a:pt x="1682793" y="1185095"/>
                  </a:lnTo>
                  <a:lnTo>
                    <a:pt x="1678668" y="1181918"/>
                  </a:lnTo>
                  <a:lnTo>
                    <a:pt x="1674226" y="1178422"/>
                  </a:lnTo>
                  <a:lnTo>
                    <a:pt x="1670100" y="1175880"/>
                  </a:lnTo>
                  <a:lnTo>
                    <a:pt x="1665023" y="1173338"/>
                  </a:lnTo>
                  <a:lnTo>
                    <a:pt x="1659946" y="1171431"/>
                  </a:lnTo>
                  <a:lnTo>
                    <a:pt x="1654552" y="1170160"/>
                  </a:lnTo>
                  <a:lnTo>
                    <a:pt x="1649157" y="1169525"/>
                  </a:lnTo>
                  <a:lnTo>
                    <a:pt x="1643763" y="1169207"/>
                  </a:lnTo>
                  <a:lnTo>
                    <a:pt x="1312480" y="1169207"/>
                  </a:lnTo>
                  <a:lnTo>
                    <a:pt x="1306451" y="1169207"/>
                  </a:lnTo>
                  <a:lnTo>
                    <a:pt x="1300739" y="1168571"/>
                  </a:lnTo>
                  <a:lnTo>
                    <a:pt x="1294710" y="1167936"/>
                  </a:lnTo>
                  <a:lnTo>
                    <a:pt x="1288998" y="1166982"/>
                  </a:lnTo>
                  <a:lnTo>
                    <a:pt x="1283604" y="1165711"/>
                  </a:lnTo>
                  <a:lnTo>
                    <a:pt x="1278209" y="1164440"/>
                  </a:lnTo>
                  <a:lnTo>
                    <a:pt x="1272815" y="1163169"/>
                  </a:lnTo>
                  <a:lnTo>
                    <a:pt x="1267420" y="1161262"/>
                  </a:lnTo>
                  <a:lnTo>
                    <a:pt x="1262343" y="1159038"/>
                  </a:lnTo>
                  <a:lnTo>
                    <a:pt x="1257583" y="1157131"/>
                  </a:lnTo>
                  <a:lnTo>
                    <a:pt x="1252824" y="1154272"/>
                  </a:lnTo>
                  <a:lnTo>
                    <a:pt x="1248064" y="1152047"/>
                  </a:lnTo>
                  <a:lnTo>
                    <a:pt x="1243304" y="1149187"/>
                  </a:lnTo>
                  <a:lnTo>
                    <a:pt x="1239179" y="1146009"/>
                  </a:lnTo>
                  <a:lnTo>
                    <a:pt x="1234736" y="1143150"/>
                  </a:lnTo>
                  <a:lnTo>
                    <a:pt x="1230611" y="1139654"/>
                  </a:lnTo>
                  <a:lnTo>
                    <a:pt x="1227121" y="1136159"/>
                  </a:lnTo>
                  <a:lnTo>
                    <a:pt x="1223313" y="1132345"/>
                  </a:lnTo>
                  <a:lnTo>
                    <a:pt x="1220140" y="1128532"/>
                  </a:lnTo>
                  <a:lnTo>
                    <a:pt x="1216649" y="1124719"/>
                  </a:lnTo>
                  <a:lnTo>
                    <a:pt x="1213793" y="1120588"/>
                  </a:lnTo>
                  <a:lnTo>
                    <a:pt x="1210937" y="1116457"/>
                  </a:lnTo>
                  <a:lnTo>
                    <a:pt x="1208399" y="1112008"/>
                  </a:lnTo>
                  <a:lnTo>
                    <a:pt x="1206177" y="1107559"/>
                  </a:lnTo>
                  <a:lnTo>
                    <a:pt x="1203956" y="1103428"/>
                  </a:lnTo>
                  <a:lnTo>
                    <a:pt x="1202052" y="1098661"/>
                  </a:lnTo>
                  <a:lnTo>
                    <a:pt x="1200783" y="1093577"/>
                  </a:lnTo>
                  <a:lnTo>
                    <a:pt x="1199196" y="1088811"/>
                  </a:lnTo>
                  <a:lnTo>
                    <a:pt x="1198244" y="1084044"/>
                  </a:lnTo>
                  <a:lnTo>
                    <a:pt x="1197610" y="1078960"/>
                  </a:lnTo>
                  <a:lnTo>
                    <a:pt x="1196975" y="1073875"/>
                  </a:lnTo>
                  <a:lnTo>
                    <a:pt x="1196975" y="1068473"/>
                  </a:lnTo>
                  <a:lnTo>
                    <a:pt x="1196975" y="998246"/>
                  </a:lnTo>
                  <a:lnTo>
                    <a:pt x="1196975" y="995386"/>
                  </a:lnTo>
                  <a:lnTo>
                    <a:pt x="1197610" y="992208"/>
                  </a:lnTo>
                  <a:lnTo>
                    <a:pt x="1198244" y="989348"/>
                  </a:lnTo>
                  <a:lnTo>
                    <a:pt x="1199196" y="986488"/>
                  </a:lnTo>
                  <a:lnTo>
                    <a:pt x="1200783" y="983946"/>
                  </a:lnTo>
                  <a:lnTo>
                    <a:pt x="1202052" y="981404"/>
                  </a:lnTo>
                  <a:lnTo>
                    <a:pt x="1203956" y="978862"/>
                  </a:lnTo>
                  <a:lnTo>
                    <a:pt x="1205543" y="976955"/>
                  </a:lnTo>
                  <a:lnTo>
                    <a:pt x="1208081" y="975048"/>
                  </a:lnTo>
                  <a:lnTo>
                    <a:pt x="1210303" y="973141"/>
                  </a:lnTo>
                  <a:lnTo>
                    <a:pt x="1212841" y="971870"/>
                  </a:lnTo>
                  <a:lnTo>
                    <a:pt x="1215380" y="970599"/>
                  </a:lnTo>
                  <a:lnTo>
                    <a:pt x="1217918" y="969646"/>
                  </a:lnTo>
                  <a:lnTo>
                    <a:pt x="1221092" y="968693"/>
                  </a:lnTo>
                  <a:lnTo>
                    <a:pt x="1223947" y="968375"/>
                  </a:lnTo>
                  <a:close/>
                  <a:moveTo>
                    <a:pt x="792181" y="968375"/>
                  </a:moveTo>
                  <a:lnTo>
                    <a:pt x="795354" y="968375"/>
                  </a:lnTo>
                  <a:lnTo>
                    <a:pt x="798528" y="968375"/>
                  </a:lnTo>
                  <a:lnTo>
                    <a:pt x="801701" y="968693"/>
                  </a:lnTo>
                  <a:lnTo>
                    <a:pt x="804239" y="969646"/>
                  </a:lnTo>
                  <a:lnTo>
                    <a:pt x="807413" y="970599"/>
                  </a:lnTo>
                  <a:lnTo>
                    <a:pt x="809634" y="971870"/>
                  </a:lnTo>
                  <a:lnTo>
                    <a:pt x="812172" y="973141"/>
                  </a:lnTo>
                  <a:lnTo>
                    <a:pt x="814711" y="975048"/>
                  </a:lnTo>
                  <a:lnTo>
                    <a:pt x="816615" y="976955"/>
                  </a:lnTo>
                  <a:lnTo>
                    <a:pt x="818519" y="978862"/>
                  </a:lnTo>
                  <a:lnTo>
                    <a:pt x="820423" y="981404"/>
                  </a:lnTo>
                  <a:lnTo>
                    <a:pt x="822009" y="983946"/>
                  </a:lnTo>
                  <a:lnTo>
                    <a:pt x="822961" y="986488"/>
                  </a:lnTo>
                  <a:lnTo>
                    <a:pt x="824231" y="989348"/>
                  </a:lnTo>
                  <a:lnTo>
                    <a:pt x="824865" y="992208"/>
                  </a:lnTo>
                  <a:lnTo>
                    <a:pt x="825183" y="995386"/>
                  </a:lnTo>
                  <a:lnTo>
                    <a:pt x="825500" y="998246"/>
                  </a:lnTo>
                  <a:lnTo>
                    <a:pt x="825500" y="1083408"/>
                  </a:lnTo>
                  <a:lnTo>
                    <a:pt x="825183" y="1089446"/>
                  </a:lnTo>
                  <a:lnTo>
                    <a:pt x="824865" y="1095484"/>
                  </a:lnTo>
                  <a:lnTo>
                    <a:pt x="824231" y="1101204"/>
                  </a:lnTo>
                  <a:lnTo>
                    <a:pt x="823279" y="1106924"/>
                  </a:lnTo>
                  <a:lnTo>
                    <a:pt x="822009" y="1112643"/>
                  </a:lnTo>
                  <a:lnTo>
                    <a:pt x="820423" y="1118046"/>
                  </a:lnTo>
                  <a:lnTo>
                    <a:pt x="818519" y="1123448"/>
                  </a:lnTo>
                  <a:lnTo>
                    <a:pt x="816298" y="1128532"/>
                  </a:lnTo>
                  <a:lnTo>
                    <a:pt x="814076" y="1133616"/>
                  </a:lnTo>
                  <a:lnTo>
                    <a:pt x="811538" y="1138701"/>
                  </a:lnTo>
                  <a:lnTo>
                    <a:pt x="808682" y="1143467"/>
                  </a:lnTo>
                  <a:lnTo>
                    <a:pt x="805509" y="1147916"/>
                  </a:lnTo>
                  <a:lnTo>
                    <a:pt x="802653" y="1152683"/>
                  </a:lnTo>
                  <a:lnTo>
                    <a:pt x="799162" y="1157131"/>
                  </a:lnTo>
                  <a:lnTo>
                    <a:pt x="795672" y="1161580"/>
                  </a:lnTo>
                  <a:lnTo>
                    <a:pt x="791547" y="1165394"/>
                  </a:lnTo>
                  <a:lnTo>
                    <a:pt x="787739" y="1169207"/>
                  </a:lnTo>
                  <a:lnTo>
                    <a:pt x="783614" y="1172702"/>
                  </a:lnTo>
                  <a:lnTo>
                    <a:pt x="779171" y="1176198"/>
                  </a:lnTo>
                  <a:lnTo>
                    <a:pt x="774729" y="1179375"/>
                  </a:lnTo>
                  <a:lnTo>
                    <a:pt x="769969" y="1182553"/>
                  </a:lnTo>
                  <a:lnTo>
                    <a:pt x="764892" y="1185095"/>
                  </a:lnTo>
                  <a:lnTo>
                    <a:pt x="760132" y="1187955"/>
                  </a:lnTo>
                  <a:lnTo>
                    <a:pt x="754737" y="1190180"/>
                  </a:lnTo>
                  <a:lnTo>
                    <a:pt x="749978" y="1192086"/>
                  </a:lnTo>
                  <a:lnTo>
                    <a:pt x="744583" y="1193993"/>
                  </a:lnTo>
                  <a:lnTo>
                    <a:pt x="738871" y="1195582"/>
                  </a:lnTo>
                  <a:lnTo>
                    <a:pt x="733160" y="1196853"/>
                  </a:lnTo>
                  <a:lnTo>
                    <a:pt x="727448" y="1197806"/>
                  </a:lnTo>
                  <a:lnTo>
                    <a:pt x="721736" y="1198442"/>
                  </a:lnTo>
                  <a:lnTo>
                    <a:pt x="716024" y="1199077"/>
                  </a:lnTo>
                  <a:lnTo>
                    <a:pt x="710312" y="1199077"/>
                  </a:lnTo>
                  <a:lnTo>
                    <a:pt x="379030" y="1199077"/>
                  </a:lnTo>
                  <a:lnTo>
                    <a:pt x="373318" y="1199395"/>
                  </a:lnTo>
                  <a:lnTo>
                    <a:pt x="367923" y="1200348"/>
                  </a:lnTo>
                  <a:lnTo>
                    <a:pt x="362846" y="1201302"/>
                  </a:lnTo>
                  <a:lnTo>
                    <a:pt x="357769" y="1202573"/>
                  </a:lnTo>
                  <a:lnTo>
                    <a:pt x="353009" y="1204162"/>
                  </a:lnTo>
                  <a:lnTo>
                    <a:pt x="348250" y="1206386"/>
                  </a:lnTo>
                  <a:lnTo>
                    <a:pt x="344124" y="1208610"/>
                  </a:lnTo>
                  <a:lnTo>
                    <a:pt x="340316" y="1211153"/>
                  </a:lnTo>
                  <a:lnTo>
                    <a:pt x="336509" y="1214013"/>
                  </a:lnTo>
                  <a:lnTo>
                    <a:pt x="333335" y="1217190"/>
                  </a:lnTo>
                  <a:lnTo>
                    <a:pt x="330797" y="1220686"/>
                  </a:lnTo>
                  <a:lnTo>
                    <a:pt x="328258" y="1223863"/>
                  </a:lnTo>
                  <a:lnTo>
                    <a:pt x="326354" y="1227677"/>
                  </a:lnTo>
                  <a:lnTo>
                    <a:pt x="325085" y="1231490"/>
                  </a:lnTo>
                  <a:lnTo>
                    <a:pt x="324133" y="1235303"/>
                  </a:lnTo>
                  <a:lnTo>
                    <a:pt x="324133" y="1239434"/>
                  </a:lnTo>
                  <a:lnTo>
                    <a:pt x="324133" y="1309980"/>
                  </a:lnTo>
                  <a:lnTo>
                    <a:pt x="323498" y="1312840"/>
                  </a:lnTo>
                  <a:lnTo>
                    <a:pt x="323181" y="1316017"/>
                  </a:lnTo>
                  <a:lnTo>
                    <a:pt x="322547" y="1318877"/>
                  </a:lnTo>
                  <a:lnTo>
                    <a:pt x="321595" y="1321419"/>
                  </a:lnTo>
                  <a:lnTo>
                    <a:pt x="320325" y="1324279"/>
                  </a:lnTo>
                  <a:lnTo>
                    <a:pt x="318739" y="1326504"/>
                  </a:lnTo>
                  <a:lnTo>
                    <a:pt x="316835" y="1329046"/>
                  </a:lnTo>
                  <a:lnTo>
                    <a:pt x="314931" y="1331270"/>
                  </a:lnTo>
                  <a:lnTo>
                    <a:pt x="313027" y="1332859"/>
                  </a:lnTo>
                  <a:lnTo>
                    <a:pt x="310488" y="1334766"/>
                  </a:lnTo>
                  <a:lnTo>
                    <a:pt x="307950" y="1336355"/>
                  </a:lnTo>
                  <a:lnTo>
                    <a:pt x="305411" y="1337626"/>
                  </a:lnTo>
                  <a:lnTo>
                    <a:pt x="302555" y="1338579"/>
                  </a:lnTo>
                  <a:lnTo>
                    <a:pt x="300017" y="1339215"/>
                  </a:lnTo>
                  <a:lnTo>
                    <a:pt x="296844" y="1339532"/>
                  </a:lnTo>
                  <a:lnTo>
                    <a:pt x="293670" y="1339850"/>
                  </a:lnTo>
                  <a:lnTo>
                    <a:pt x="290497" y="1339532"/>
                  </a:lnTo>
                  <a:lnTo>
                    <a:pt x="287641" y="1339215"/>
                  </a:lnTo>
                  <a:lnTo>
                    <a:pt x="284785" y="1338579"/>
                  </a:lnTo>
                  <a:lnTo>
                    <a:pt x="281930" y="1337626"/>
                  </a:lnTo>
                  <a:lnTo>
                    <a:pt x="279391" y="1336355"/>
                  </a:lnTo>
                  <a:lnTo>
                    <a:pt x="276852" y="1334766"/>
                  </a:lnTo>
                  <a:lnTo>
                    <a:pt x="274631" y="1332859"/>
                  </a:lnTo>
                  <a:lnTo>
                    <a:pt x="272727" y="1331270"/>
                  </a:lnTo>
                  <a:lnTo>
                    <a:pt x="270506" y="1329046"/>
                  </a:lnTo>
                  <a:lnTo>
                    <a:pt x="268919" y="1326504"/>
                  </a:lnTo>
                  <a:lnTo>
                    <a:pt x="267333" y="1324279"/>
                  </a:lnTo>
                  <a:lnTo>
                    <a:pt x="265746" y="1321419"/>
                  </a:lnTo>
                  <a:lnTo>
                    <a:pt x="264794" y="1318877"/>
                  </a:lnTo>
                  <a:lnTo>
                    <a:pt x="264160" y="1316017"/>
                  </a:lnTo>
                  <a:lnTo>
                    <a:pt x="263842" y="1312840"/>
                  </a:lnTo>
                  <a:lnTo>
                    <a:pt x="263525" y="1309980"/>
                  </a:lnTo>
                  <a:lnTo>
                    <a:pt x="263525" y="1239434"/>
                  </a:lnTo>
                  <a:lnTo>
                    <a:pt x="263842" y="1234350"/>
                  </a:lnTo>
                  <a:lnTo>
                    <a:pt x="264160" y="1229266"/>
                  </a:lnTo>
                  <a:lnTo>
                    <a:pt x="264794" y="1224181"/>
                  </a:lnTo>
                  <a:lnTo>
                    <a:pt x="265746" y="1219415"/>
                  </a:lnTo>
                  <a:lnTo>
                    <a:pt x="267333" y="1214330"/>
                  </a:lnTo>
                  <a:lnTo>
                    <a:pt x="268919" y="1209564"/>
                  </a:lnTo>
                  <a:lnTo>
                    <a:pt x="270506" y="1204797"/>
                  </a:lnTo>
                  <a:lnTo>
                    <a:pt x="272727" y="1200348"/>
                  </a:lnTo>
                  <a:lnTo>
                    <a:pt x="274948" y="1195900"/>
                  </a:lnTo>
                  <a:lnTo>
                    <a:pt x="277487" y="1191451"/>
                  </a:lnTo>
                  <a:lnTo>
                    <a:pt x="280343" y="1187638"/>
                  </a:lnTo>
                  <a:lnTo>
                    <a:pt x="283199" y="1183189"/>
                  </a:lnTo>
                  <a:lnTo>
                    <a:pt x="286689" y="1179375"/>
                  </a:lnTo>
                  <a:lnTo>
                    <a:pt x="289863" y="1175562"/>
                  </a:lnTo>
                  <a:lnTo>
                    <a:pt x="293670" y="1171749"/>
                  </a:lnTo>
                  <a:lnTo>
                    <a:pt x="297478" y="1168571"/>
                  </a:lnTo>
                  <a:lnTo>
                    <a:pt x="301603" y="1165076"/>
                  </a:lnTo>
                  <a:lnTo>
                    <a:pt x="305729" y="1162216"/>
                  </a:lnTo>
                  <a:lnTo>
                    <a:pt x="309854" y="1159038"/>
                  </a:lnTo>
                  <a:lnTo>
                    <a:pt x="314614" y="1156178"/>
                  </a:lnTo>
                  <a:lnTo>
                    <a:pt x="319373" y="1153318"/>
                  </a:lnTo>
                  <a:lnTo>
                    <a:pt x="324133" y="1151094"/>
                  </a:lnTo>
                  <a:lnTo>
                    <a:pt x="328893" y="1149187"/>
                  </a:lnTo>
                  <a:lnTo>
                    <a:pt x="334287" y="1146963"/>
                  </a:lnTo>
                  <a:lnTo>
                    <a:pt x="339365" y="1145056"/>
                  </a:lnTo>
                  <a:lnTo>
                    <a:pt x="344759" y="1143467"/>
                  </a:lnTo>
                  <a:lnTo>
                    <a:pt x="350471" y="1142196"/>
                  </a:lnTo>
                  <a:lnTo>
                    <a:pt x="355548" y="1140925"/>
                  </a:lnTo>
                  <a:lnTo>
                    <a:pt x="361260" y="1139972"/>
                  </a:lnTo>
                  <a:lnTo>
                    <a:pt x="367289" y="1139336"/>
                  </a:lnTo>
                  <a:lnTo>
                    <a:pt x="373001" y="1139018"/>
                  </a:lnTo>
                  <a:lnTo>
                    <a:pt x="379030" y="1139018"/>
                  </a:lnTo>
                  <a:lnTo>
                    <a:pt x="710312" y="1139018"/>
                  </a:lnTo>
                  <a:lnTo>
                    <a:pt x="715707" y="1138701"/>
                  </a:lnTo>
                  <a:lnTo>
                    <a:pt x="721101" y="1138065"/>
                  </a:lnTo>
                  <a:lnTo>
                    <a:pt x="726496" y="1136476"/>
                  </a:lnTo>
                  <a:lnTo>
                    <a:pt x="731573" y="1134570"/>
                  </a:lnTo>
                  <a:lnTo>
                    <a:pt x="736650" y="1132345"/>
                  </a:lnTo>
                  <a:lnTo>
                    <a:pt x="740775" y="1129803"/>
                  </a:lnTo>
                  <a:lnTo>
                    <a:pt x="745218" y="1126308"/>
                  </a:lnTo>
                  <a:lnTo>
                    <a:pt x="749343" y="1122812"/>
                  </a:lnTo>
                  <a:lnTo>
                    <a:pt x="752833" y="1118999"/>
                  </a:lnTo>
                  <a:lnTo>
                    <a:pt x="756007" y="1114550"/>
                  </a:lnTo>
                  <a:lnTo>
                    <a:pt x="758545" y="1110101"/>
                  </a:lnTo>
                  <a:lnTo>
                    <a:pt x="760766" y="1105335"/>
                  </a:lnTo>
                  <a:lnTo>
                    <a:pt x="762988" y="1099933"/>
                  </a:lnTo>
                  <a:lnTo>
                    <a:pt x="764257" y="1094848"/>
                  </a:lnTo>
                  <a:lnTo>
                    <a:pt x="765209" y="1089128"/>
                  </a:lnTo>
                  <a:lnTo>
                    <a:pt x="765209" y="1083408"/>
                  </a:lnTo>
                  <a:lnTo>
                    <a:pt x="765209" y="998246"/>
                  </a:lnTo>
                  <a:lnTo>
                    <a:pt x="765526" y="995386"/>
                  </a:lnTo>
                  <a:lnTo>
                    <a:pt x="765844" y="992208"/>
                  </a:lnTo>
                  <a:lnTo>
                    <a:pt x="766478" y="989348"/>
                  </a:lnTo>
                  <a:lnTo>
                    <a:pt x="767747" y="986488"/>
                  </a:lnTo>
                  <a:lnTo>
                    <a:pt x="769017" y="983946"/>
                  </a:lnTo>
                  <a:lnTo>
                    <a:pt x="770603" y="981404"/>
                  </a:lnTo>
                  <a:lnTo>
                    <a:pt x="772190" y="978862"/>
                  </a:lnTo>
                  <a:lnTo>
                    <a:pt x="774094" y="976955"/>
                  </a:lnTo>
                  <a:lnTo>
                    <a:pt x="776315" y="975048"/>
                  </a:lnTo>
                  <a:lnTo>
                    <a:pt x="778536" y="973141"/>
                  </a:lnTo>
                  <a:lnTo>
                    <a:pt x="781392" y="971870"/>
                  </a:lnTo>
                  <a:lnTo>
                    <a:pt x="783614" y="970599"/>
                  </a:lnTo>
                  <a:lnTo>
                    <a:pt x="786469" y="969646"/>
                  </a:lnTo>
                  <a:lnTo>
                    <a:pt x="789325" y="968693"/>
                  </a:lnTo>
                  <a:lnTo>
                    <a:pt x="792181" y="968375"/>
                  </a:lnTo>
                  <a:close/>
                  <a:moveTo>
                    <a:pt x="854248" y="475049"/>
                  </a:moveTo>
                  <a:lnTo>
                    <a:pt x="968334" y="729382"/>
                  </a:lnTo>
                  <a:lnTo>
                    <a:pt x="999072" y="623496"/>
                  </a:lnTo>
                  <a:lnTo>
                    <a:pt x="996361" y="622927"/>
                  </a:lnTo>
                  <a:lnTo>
                    <a:pt x="990612" y="621333"/>
                  </a:lnTo>
                  <a:lnTo>
                    <a:pt x="985184" y="619103"/>
                  </a:lnTo>
                  <a:lnTo>
                    <a:pt x="980393" y="616553"/>
                  </a:lnTo>
                  <a:lnTo>
                    <a:pt x="975603" y="614004"/>
                  </a:lnTo>
                  <a:lnTo>
                    <a:pt x="971132" y="611136"/>
                  </a:lnTo>
                  <a:lnTo>
                    <a:pt x="966981" y="607950"/>
                  </a:lnTo>
                  <a:lnTo>
                    <a:pt x="963468" y="604444"/>
                  </a:lnTo>
                  <a:lnTo>
                    <a:pt x="959636" y="600620"/>
                  </a:lnTo>
                  <a:lnTo>
                    <a:pt x="956762" y="597115"/>
                  </a:lnTo>
                  <a:lnTo>
                    <a:pt x="953568" y="593291"/>
                  </a:lnTo>
                  <a:lnTo>
                    <a:pt x="951014" y="589467"/>
                  </a:lnTo>
                  <a:lnTo>
                    <a:pt x="948778" y="585325"/>
                  </a:lnTo>
                  <a:lnTo>
                    <a:pt x="944308" y="577677"/>
                  </a:lnTo>
                  <a:lnTo>
                    <a:pt x="940795" y="570029"/>
                  </a:lnTo>
                  <a:lnTo>
                    <a:pt x="938559" y="563018"/>
                  </a:lnTo>
                  <a:lnTo>
                    <a:pt x="936643" y="556645"/>
                  </a:lnTo>
                  <a:lnTo>
                    <a:pt x="935366" y="550909"/>
                  </a:lnTo>
                  <a:lnTo>
                    <a:pt x="934089" y="546767"/>
                  </a:lnTo>
                  <a:lnTo>
                    <a:pt x="933450" y="543261"/>
                  </a:lnTo>
                  <a:lnTo>
                    <a:pt x="937921" y="545492"/>
                  </a:lnTo>
                  <a:lnTo>
                    <a:pt x="942711" y="547723"/>
                  </a:lnTo>
                  <a:lnTo>
                    <a:pt x="949098" y="550909"/>
                  </a:lnTo>
                  <a:lnTo>
                    <a:pt x="957081" y="554096"/>
                  </a:lnTo>
                  <a:lnTo>
                    <a:pt x="966342" y="557601"/>
                  </a:lnTo>
                  <a:lnTo>
                    <a:pt x="976880" y="560469"/>
                  </a:lnTo>
                  <a:lnTo>
                    <a:pt x="982629" y="561744"/>
                  </a:lnTo>
                  <a:lnTo>
                    <a:pt x="988377" y="563337"/>
                  </a:lnTo>
                  <a:lnTo>
                    <a:pt x="994445" y="564293"/>
                  </a:lnTo>
                  <a:lnTo>
                    <a:pt x="1000831" y="565249"/>
                  </a:lnTo>
                  <a:lnTo>
                    <a:pt x="1007218" y="565886"/>
                  </a:lnTo>
                  <a:lnTo>
                    <a:pt x="1013924" y="566205"/>
                  </a:lnTo>
                  <a:lnTo>
                    <a:pt x="1020631" y="566205"/>
                  </a:lnTo>
                  <a:lnTo>
                    <a:pt x="1027656" y="565886"/>
                  </a:lnTo>
                  <a:lnTo>
                    <a:pt x="1034682" y="565568"/>
                  </a:lnTo>
                  <a:lnTo>
                    <a:pt x="1041707" y="564293"/>
                  </a:lnTo>
                  <a:lnTo>
                    <a:pt x="1048733" y="563018"/>
                  </a:lnTo>
                  <a:lnTo>
                    <a:pt x="1055758" y="560788"/>
                  </a:lnTo>
                  <a:lnTo>
                    <a:pt x="1063103" y="558557"/>
                  </a:lnTo>
                  <a:lnTo>
                    <a:pt x="1070129" y="555371"/>
                  </a:lnTo>
                  <a:lnTo>
                    <a:pt x="1077474" y="552184"/>
                  </a:lnTo>
                  <a:lnTo>
                    <a:pt x="1084499" y="548041"/>
                  </a:lnTo>
                  <a:lnTo>
                    <a:pt x="1091525" y="543580"/>
                  </a:lnTo>
                  <a:lnTo>
                    <a:pt x="1098550" y="538163"/>
                  </a:lnTo>
                  <a:lnTo>
                    <a:pt x="1098231" y="541668"/>
                  </a:lnTo>
                  <a:lnTo>
                    <a:pt x="1097592" y="545811"/>
                  </a:lnTo>
                  <a:lnTo>
                    <a:pt x="1096315" y="551228"/>
                  </a:lnTo>
                  <a:lnTo>
                    <a:pt x="1095037" y="557920"/>
                  </a:lnTo>
                  <a:lnTo>
                    <a:pt x="1092802" y="564930"/>
                  </a:lnTo>
                  <a:lnTo>
                    <a:pt x="1089928" y="572578"/>
                  </a:lnTo>
                  <a:lnTo>
                    <a:pt x="1086734" y="580545"/>
                  </a:lnTo>
                  <a:lnTo>
                    <a:pt x="1084818" y="584687"/>
                  </a:lnTo>
                  <a:lnTo>
                    <a:pt x="1082264" y="588830"/>
                  </a:lnTo>
                  <a:lnTo>
                    <a:pt x="1080028" y="592654"/>
                  </a:lnTo>
                  <a:lnTo>
                    <a:pt x="1077474" y="596478"/>
                  </a:lnTo>
                  <a:lnTo>
                    <a:pt x="1074280" y="599983"/>
                  </a:lnTo>
                  <a:lnTo>
                    <a:pt x="1071406" y="603807"/>
                  </a:lnTo>
                  <a:lnTo>
                    <a:pt x="1067574" y="606994"/>
                  </a:lnTo>
                  <a:lnTo>
                    <a:pt x="1063742" y="610499"/>
                  </a:lnTo>
                  <a:lnTo>
                    <a:pt x="1059910" y="613367"/>
                  </a:lnTo>
                  <a:lnTo>
                    <a:pt x="1055439" y="616235"/>
                  </a:lnTo>
                  <a:lnTo>
                    <a:pt x="1050968" y="618465"/>
                  </a:lnTo>
                  <a:lnTo>
                    <a:pt x="1046178" y="621015"/>
                  </a:lnTo>
                  <a:lnTo>
                    <a:pt x="1043098" y="621918"/>
                  </a:lnTo>
                  <a:lnTo>
                    <a:pt x="1058953" y="723182"/>
                  </a:lnTo>
                  <a:lnTo>
                    <a:pt x="1183794" y="477832"/>
                  </a:lnTo>
                  <a:lnTo>
                    <a:pt x="1184474" y="476886"/>
                  </a:lnTo>
                  <a:lnTo>
                    <a:pt x="1201924" y="486411"/>
                  </a:lnTo>
                  <a:lnTo>
                    <a:pt x="1218105" y="495301"/>
                  </a:lnTo>
                  <a:lnTo>
                    <a:pt x="1234286" y="505143"/>
                  </a:lnTo>
                  <a:lnTo>
                    <a:pt x="1249515" y="514351"/>
                  </a:lnTo>
                  <a:lnTo>
                    <a:pt x="1264744" y="524193"/>
                  </a:lnTo>
                  <a:lnTo>
                    <a:pt x="1279021" y="534036"/>
                  </a:lnTo>
                  <a:lnTo>
                    <a:pt x="1292664" y="544513"/>
                  </a:lnTo>
                  <a:lnTo>
                    <a:pt x="1305989" y="554673"/>
                  </a:lnTo>
                  <a:lnTo>
                    <a:pt x="1318680" y="565468"/>
                  </a:lnTo>
                  <a:lnTo>
                    <a:pt x="1330736" y="576263"/>
                  </a:lnTo>
                  <a:lnTo>
                    <a:pt x="1342475" y="587693"/>
                  </a:lnTo>
                  <a:lnTo>
                    <a:pt x="1353263" y="599123"/>
                  </a:lnTo>
                  <a:lnTo>
                    <a:pt x="1363733" y="611188"/>
                  </a:lnTo>
                  <a:lnTo>
                    <a:pt x="1373885" y="623253"/>
                  </a:lnTo>
                  <a:lnTo>
                    <a:pt x="1383086" y="635953"/>
                  </a:lnTo>
                  <a:lnTo>
                    <a:pt x="1391970" y="649288"/>
                  </a:lnTo>
                  <a:lnTo>
                    <a:pt x="1400536" y="662623"/>
                  </a:lnTo>
                  <a:lnTo>
                    <a:pt x="1408150" y="676593"/>
                  </a:lnTo>
                  <a:lnTo>
                    <a:pt x="1415130" y="691516"/>
                  </a:lnTo>
                  <a:lnTo>
                    <a:pt x="1422110" y="706121"/>
                  </a:lnTo>
                  <a:lnTo>
                    <a:pt x="1428139" y="721678"/>
                  </a:lnTo>
                  <a:lnTo>
                    <a:pt x="1433849" y="737871"/>
                  </a:lnTo>
                  <a:lnTo>
                    <a:pt x="1438926" y="754381"/>
                  </a:lnTo>
                  <a:lnTo>
                    <a:pt x="1443368" y="771526"/>
                  </a:lnTo>
                  <a:lnTo>
                    <a:pt x="1447492" y="789623"/>
                  </a:lnTo>
                  <a:lnTo>
                    <a:pt x="1450982" y="808039"/>
                  </a:lnTo>
                  <a:lnTo>
                    <a:pt x="1453837" y="827406"/>
                  </a:lnTo>
                  <a:lnTo>
                    <a:pt x="1456058" y="847091"/>
                  </a:lnTo>
                  <a:lnTo>
                    <a:pt x="1457962" y="867729"/>
                  </a:lnTo>
                  <a:lnTo>
                    <a:pt x="1459231" y="888684"/>
                  </a:lnTo>
                  <a:lnTo>
                    <a:pt x="1460183" y="910909"/>
                  </a:lnTo>
                  <a:lnTo>
                    <a:pt x="1460500" y="933451"/>
                  </a:lnTo>
                  <a:lnTo>
                    <a:pt x="581025" y="933451"/>
                  </a:lnTo>
                  <a:lnTo>
                    <a:pt x="581342" y="910274"/>
                  </a:lnTo>
                  <a:lnTo>
                    <a:pt x="581660" y="887414"/>
                  </a:lnTo>
                  <a:lnTo>
                    <a:pt x="582929" y="865506"/>
                  </a:lnTo>
                  <a:lnTo>
                    <a:pt x="584198" y="844234"/>
                  </a:lnTo>
                  <a:lnTo>
                    <a:pt x="585784" y="823914"/>
                  </a:lnTo>
                  <a:lnTo>
                    <a:pt x="587688" y="804228"/>
                  </a:lnTo>
                  <a:lnTo>
                    <a:pt x="590543" y="785178"/>
                  </a:lnTo>
                  <a:lnTo>
                    <a:pt x="593399" y="767081"/>
                  </a:lnTo>
                  <a:lnTo>
                    <a:pt x="596889" y="749618"/>
                  </a:lnTo>
                  <a:lnTo>
                    <a:pt x="600696" y="732791"/>
                  </a:lnTo>
                  <a:lnTo>
                    <a:pt x="605455" y="716598"/>
                  </a:lnTo>
                  <a:lnTo>
                    <a:pt x="610531" y="700723"/>
                  </a:lnTo>
                  <a:lnTo>
                    <a:pt x="616242" y="685801"/>
                  </a:lnTo>
                  <a:lnTo>
                    <a:pt x="622270" y="670878"/>
                  </a:lnTo>
                  <a:lnTo>
                    <a:pt x="629250" y="656908"/>
                  </a:lnTo>
                  <a:lnTo>
                    <a:pt x="636548" y="643573"/>
                  </a:lnTo>
                  <a:lnTo>
                    <a:pt x="644479" y="630238"/>
                  </a:lnTo>
                  <a:lnTo>
                    <a:pt x="653363" y="617856"/>
                  </a:lnTo>
                  <a:lnTo>
                    <a:pt x="662564" y="605473"/>
                  </a:lnTo>
                  <a:lnTo>
                    <a:pt x="673034" y="594043"/>
                  </a:lnTo>
                  <a:lnTo>
                    <a:pt x="683504" y="582296"/>
                  </a:lnTo>
                  <a:lnTo>
                    <a:pt x="695243" y="571183"/>
                  </a:lnTo>
                  <a:lnTo>
                    <a:pt x="707299" y="560388"/>
                  </a:lnTo>
                  <a:lnTo>
                    <a:pt x="720624" y="550228"/>
                  </a:lnTo>
                  <a:lnTo>
                    <a:pt x="734267" y="539751"/>
                  </a:lnTo>
                  <a:lnTo>
                    <a:pt x="748861" y="530226"/>
                  </a:lnTo>
                  <a:lnTo>
                    <a:pt x="764408" y="520383"/>
                  </a:lnTo>
                  <a:lnTo>
                    <a:pt x="780589" y="510858"/>
                  </a:lnTo>
                  <a:lnTo>
                    <a:pt x="798038" y="501651"/>
                  </a:lnTo>
                  <a:lnTo>
                    <a:pt x="816123" y="492443"/>
                  </a:lnTo>
                  <a:lnTo>
                    <a:pt x="835159" y="483236"/>
                  </a:lnTo>
                  <a:lnTo>
                    <a:pt x="854248" y="475049"/>
                  </a:lnTo>
                  <a:close/>
                  <a:moveTo>
                    <a:pt x="855147" y="474663"/>
                  </a:moveTo>
                  <a:lnTo>
                    <a:pt x="855153" y="474670"/>
                  </a:lnTo>
                  <a:lnTo>
                    <a:pt x="855131" y="474670"/>
                  </a:lnTo>
                  <a:lnTo>
                    <a:pt x="855147" y="474663"/>
                  </a:lnTo>
                  <a:close/>
                  <a:moveTo>
                    <a:pt x="1020763" y="0"/>
                  </a:moveTo>
                  <a:lnTo>
                    <a:pt x="1027440" y="318"/>
                  </a:lnTo>
                  <a:lnTo>
                    <a:pt x="1034436" y="1272"/>
                  </a:lnTo>
                  <a:lnTo>
                    <a:pt x="1041750" y="1908"/>
                  </a:lnTo>
                  <a:lnTo>
                    <a:pt x="1049064" y="2863"/>
                  </a:lnTo>
                  <a:lnTo>
                    <a:pt x="1057014" y="4135"/>
                  </a:lnTo>
                  <a:lnTo>
                    <a:pt x="1065282" y="5726"/>
                  </a:lnTo>
                  <a:lnTo>
                    <a:pt x="1073231" y="7952"/>
                  </a:lnTo>
                  <a:lnTo>
                    <a:pt x="1081499" y="10179"/>
                  </a:lnTo>
                  <a:lnTo>
                    <a:pt x="1089767" y="12406"/>
                  </a:lnTo>
                  <a:lnTo>
                    <a:pt x="1098671" y="15587"/>
                  </a:lnTo>
                  <a:lnTo>
                    <a:pt x="1106939" y="18767"/>
                  </a:lnTo>
                  <a:lnTo>
                    <a:pt x="1115207" y="22585"/>
                  </a:lnTo>
                  <a:lnTo>
                    <a:pt x="1123474" y="26720"/>
                  </a:lnTo>
                  <a:lnTo>
                    <a:pt x="1131742" y="30855"/>
                  </a:lnTo>
                  <a:lnTo>
                    <a:pt x="1139374" y="35626"/>
                  </a:lnTo>
                  <a:lnTo>
                    <a:pt x="1147006" y="40716"/>
                  </a:lnTo>
                  <a:lnTo>
                    <a:pt x="1154638" y="46442"/>
                  </a:lnTo>
                  <a:lnTo>
                    <a:pt x="1161952" y="52167"/>
                  </a:lnTo>
                  <a:lnTo>
                    <a:pt x="1168629" y="59166"/>
                  </a:lnTo>
                  <a:lnTo>
                    <a:pt x="1174989" y="65846"/>
                  </a:lnTo>
                  <a:lnTo>
                    <a:pt x="1181031" y="73480"/>
                  </a:lnTo>
                  <a:lnTo>
                    <a:pt x="1186119" y="81432"/>
                  </a:lnTo>
                  <a:lnTo>
                    <a:pt x="1190889" y="89703"/>
                  </a:lnTo>
                  <a:lnTo>
                    <a:pt x="1195341" y="98927"/>
                  </a:lnTo>
                  <a:lnTo>
                    <a:pt x="1197249" y="103381"/>
                  </a:lnTo>
                  <a:lnTo>
                    <a:pt x="1198839" y="108152"/>
                  </a:lnTo>
                  <a:lnTo>
                    <a:pt x="1200429" y="113242"/>
                  </a:lnTo>
                  <a:lnTo>
                    <a:pt x="1202019" y="118331"/>
                  </a:lnTo>
                  <a:lnTo>
                    <a:pt x="1202973" y="123739"/>
                  </a:lnTo>
                  <a:lnTo>
                    <a:pt x="1203927" y="128828"/>
                  </a:lnTo>
                  <a:lnTo>
                    <a:pt x="1204881" y="134554"/>
                  </a:lnTo>
                  <a:lnTo>
                    <a:pt x="1205517" y="140280"/>
                  </a:lnTo>
                  <a:lnTo>
                    <a:pt x="1205835" y="146005"/>
                  </a:lnTo>
                  <a:lnTo>
                    <a:pt x="1206153" y="152049"/>
                  </a:lnTo>
                  <a:lnTo>
                    <a:pt x="1206153" y="158093"/>
                  </a:lnTo>
                  <a:lnTo>
                    <a:pt x="1206153" y="164455"/>
                  </a:lnTo>
                  <a:lnTo>
                    <a:pt x="1205517" y="170817"/>
                  </a:lnTo>
                  <a:lnTo>
                    <a:pt x="1204881" y="177497"/>
                  </a:lnTo>
                  <a:lnTo>
                    <a:pt x="1204245" y="184177"/>
                  </a:lnTo>
                  <a:lnTo>
                    <a:pt x="1203291" y="191175"/>
                  </a:lnTo>
                  <a:lnTo>
                    <a:pt x="1204245" y="191175"/>
                  </a:lnTo>
                  <a:lnTo>
                    <a:pt x="1206789" y="192129"/>
                  </a:lnTo>
                  <a:lnTo>
                    <a:pt x="1210286" y="194038"/>
                  </a:lnTo>
                  <a:lnTo>
                    <a:pt x="1212194" y="195628"/>
                  </a:lnTo>
                  <a:lnTo>
                    <a:pt x="1214420" y="197219"/>
                  </a:lnTo>
                  <a:lnTo>
                    <a:pt x="1216328" y="199445"/>
                  </a:lnTo>
                  <a:lnTo>
                    <a:pt x="1218554" y="202308"/>
                  </a:lnTo>
                  <a:lnTo>
                    <a:pt x="1220462" y="205171"/>
                  </a:lnTo>
                  <a:lnTo>
                    <a:pt x="1222052" y="208988"/>
                  </a:lnTo>
                  <a:lnTo>
                    <a:pt x="1223642" y="212805"/>
                  </a:lnTo>
                  <a:lnTo>
                    <a:pt x="1224596" y="217895"/>
                  </a:lnTo>
                  <a:lnTo>
                    <a:pt x="1225232" y="223302"/>
                  </a:lnTo>
                  <a:lnTo>
                    <a:pt x="1225550" y="229664"/>
                  </a:lnTo>
                  <a:lnTo>
                    <a:pt x="1225232" y="241752"/>
                  </a:lnTo>
                  <a:lnTo>
                    <a:pt x="1224278" y="251931"/>
                  </a:lnTo>
                  <a:lnTo>
                    <a:pt x="1223006" y="261156"/>
                  </a:lnTo>
                  <a:lnTo>
                    <a:pt x="1221098" y="268790"/>
                  </a:lnTo>
                  <a:lnTo>
                    <a:pt x="1218236" y="275152"/>
                  </a:lnTo>
                  <a:lnTo>
                    <a:pt x="1215692" y="280878"/>
                  </a:lnTo>
                  <a:lnTo>
                    <a:pt x="1212194" y="285967"/>
                  </a:lnTo>
                  <a:lnTo>
                    <a:pt x="1209015" y="290102"/>
                  </a:lnTo>
                  <a:lnTo>
                    <a:pt x="1205199" y="294556"/>
                  </a:lnTo>
                  <a:lnTo>
                    <a:pt x="1203609" y="297737"/>
                  </a:lnTo>
                  <a:lnTo>
                    <a:pt x="1201701" y="300918"/>
                  </a:lnTo>
                  <a:lnTo>
                    <a:pt x="1199793" y="305053"/>
                  </a:lnTo>
                  <a:lnTo>
                    <a:pt x="1198203" y="309506"/>
                  </a:lnTo>
                  <a:lnTo>
                    <a:pt x="1196931" y="314914"/>
                  </a:lnTo>
                  <a:lnTo>
                    <a:pt x="1195977" y="321276"/>
                  </a:lnTo>
                  <a:lnTo>
                    <a:pt x="1195023" y="328592"/>
                  </a:lnTo>
                  <a:lnTo>
                    <a:pt x="1193433" y="335908"/>
                  </a:lnTo>
                  <a:lnTo>
                    <a:pt x="1191843" y="343860"/>
                  </a:lnTo>
                  <a:lnTo>
                    <a:pt x="1189617" y="351495"/>
                  </a:lnTo>
                  <a:lnTo>
                    <a:pt x="1187391" y="359447"/>
                  </a:lnTo>
                  <a:lnTo>
                    <a:pt x="1184211" y="367081"/>
                  </a:lnTo>
                  <a:lnTo>
                    <a:pt x="1181349" y="375352"/>
                  </a:lnTo>
                  <a:lnTo>
                    <a:pt x="1177851" y="383304"/>
                  </a:lnTo>
                  <a:lnTo>
                    <a:pt x="1173717" y="391257"/>
                  </a:lnTo>
                  <a:lnTo>
                    <a:pt x="1169901" y="398891"/>
                  </a:lnTo>
                  <a:lnTo>
                    <a:pt x="1165449" y="406843"/>
                  </a:lnTo>
                  <a:lnTo>
                    <a:pt x="1160680" y="414796"/>
                  </a:lnTo>
                  <a:lnTo>
                    <a:pt x="1155910" y="422430"/>
                  </a:lnTo>
                  <a:lnTo>
                    <a:pt x="1150504" y="429746"/>
                  </a:lnTo>
                  <a:lnTo>
                    <a:pt x="1145098" y="437062"/>
                  </a:lnTo>
                  <a:lnTo>
                    <a:pt x="1139374" y="444378"/>
                  </a:lnTo>
                  <a:lnTo>
                    <a:pt x="1133332" y="451058"/>
                  </a:lnTo>
                  <a:lnTo>
                    <a:pt x="1126972" y="457738"/>
                  </a:lnTo>
                  <a:lnTo>
                    <a:pt x="1120612" y="464100"/>
                  </a:lnTo>
                  <a:lnTo>
                    <a:pt x="1113935" y="470144"/>
                  </a:lnTo>
                  <a:lnTo>
                    <a:pt x="1106939" y="475870"/>
                  </a:lnTo>
                  <a:lnTo>
                    <a:pt x="1099943" y="481596"/>
                  </a:lnTo>
                  <a:lnTo>
                    <a:pt x="1092947" y="486367"/>
                  </a:lnTo>
                  <a:lnTo>
                    <a:pt x="1085633" y="490820"/>
                  </a:lnTo>
                  <a:lnTo>
                    <a:pt x="1078001" y="495274"/>
                  </a:lnTo>
                  <a:lnTo>
                    <a:pt x="1070052" y="499091"/>
                  </a:lnTo>
                  <a:lnTo>
                    <a:pt x="1062102" y="501954"/>
                  </a:lnTo>
                  <a:lnTo>
                    <a:pt x="1054152" y="504816"/>
                  </a:lnTo>
                  <a:lnTo>
                    <a:pt x="1046202" y="506725"/>
                  </a:lnTo>
                  <a:lnTo>
                    <a:pt x="1037616" y="508315"/>
                  </a:lnTo>
                  <a:lnTo>
                    <a:pt x="1029348" y="509270"/>
                  </a:lnTo>
                  <a:lnTo>
                    <a:pt x="1020763" y="509588"/>
                  </a:lnTo>
                  <a:lnTo>
                    <a:pt x="1012177" y="509270"/>
                  </a:lnTo>
                  <a:lnTo>
                    <a:pt x="1003909" y="508315"/>
                  </a:lnTo>
                  <a:lnTo>
                    <a:pt x="995641" y="506725"/>
                  </a:lnTo>
                  <a:lnTo>
                    <a:pt x="987691" y="504816"/>
                  </a:lnTo>
                  <a:lnTo>
                    <a:pt x="979423" y="501954"/>
                  </a:lnTo>
                  <a:lnTo>
                    <a:pt x="971473" y="499091"/>
                  </a:lnTo>
                  <a:lnTo>
                    <a:pt x="963842" y="495274"/>
                  </a:lnTo>
                  <a:lnTo>
                    <a:pt x="956210" y="490820"/>
                  </a:lnTo>
                  <a:lnTo>
                    <a:pt x="948896" y="486367"/>
                  </a:lnTo>
                  <a:lnTo>
                    <a:pt x="941264" y="481596"/>
                  </a:lnTo>
                  <a:lnTo>
                    <a:pt x="934268" y="475870"/>
                  </a:lnTo>
                  <a:lnTo>
                    <a:pt x="927590" y="470144"/>
                  </a:lnTo>
                  <a:lnTo>
                    <a:pt x="920913" y="464100"/>
                  </a:lnTo>
                  <a:lnTo>
                    <a:pt x="914553" y="457738"/>
                  </a:lnTo>
                  <a:lnTo>
                    <a:pt x="908193" y="451058"/>
                  </a:lnTo>
                  <a:lnTo>
                    <a:pt x="902151" y="444378"/>
                  </a:lnTo>
                  <a:lnTo>
                    <a:pt x="896427" y="437062"/>
                  </a:lnTo>
                  <a:lnTo>
                    <a:pt x="891339" y="429746"/>
                  </a:lnTo>
                  <a:lnTo>
                    <a:pt x="885933" y="422430"/>
                  </a:lnTo>
                  <a:lnTo>
                    <a:pt x="880845" y="414796"/>
                  </a:lnTo>
                  <a:lnTo>
                    <a:pt x="876076" y="406843"/>
                  </a:lnTo>
                  <a:lnTo>
                    <a:pt x="871942" y="398891"/>
                  </a:lnTo>
                  <a:lnTo>
                    <a:pt x="867808" y="391257"/>
                  </a:lnTo>
                  <a:lnTo>
                    <a:pt x="863674" y="383304"/>
                  </a:lnTo>
                  <a:lnTo>
                    <a:pt x="860494" y="375352"/>
                  </a:lnTo>
                  <a:lnTo>
                    <a:pt x="856996" y="367081"/>
                  </a:lnTo>
                  <a:lnTo>
                    <a:pt x="854452" y="359447"/>
                  </a:lnTo>
                  <a:lnTo>
                    <a:pt x="852226" y="351495"/>
                  </a:lnTo>
                  <a:lnTo>
                    <a:pt x="849682" y="343860"/>
                  </a:lnTo>
                  <a:lnTo>
                    <a:pt x="848092" y="335908"/>
                  </a:lnTo>
                  <a:lnTo>
                    <a:pt x="846820" y="328592"/>
                  </a:lnTo>
                  <a:lnTo>
                    <a:pt x="845866" y="321276"/>
                  </a:lnTo>
                  <a:lnTo>
                    <a:pt x="844594" y="314914"/>
                  </a:lnTo>
                  <a:lnTo>
                    <a:pt x="843322" y="309506"/>
                  </a:lnTo>
                  <a:lnTo>
                    <a:pt x="841732" y="305053"/>
                  </a:lnTo>
                  <a:lnTo>
                    <a:pt x="840142" y="300918"/>
                  </a:lnTo>
                  <a:lnTo>
                    <a:pt x="837916" y="297737"/>
                  </a:lnTo>
                  <a:lnTo>
                    <a:pt x="836326" y="294556"/>
                  </a:lnTo>
                  <a:lnTo>
                    <a:pt x="832829" y="290102"/>
                  </a:lnTo>
                  <a:lnTo>
                    <a:pt x="829013" y="285967"/>
                  </a:lnTo>
                  <a:lnTo>
                    <a:pt x="826151" y="280878"/>
                  </a:lnTo>
                  <a:lnTo>
                    <a:pt x="822971" y="275152"/>
                  </a:lnTo>
                  <a:lnTo>
                    <a:pt x="820745" y="268790"/>
                  </a:lnTo>
                  <a:lnTo>
                    <a:pt x="818519" y="261156"/>
                  </a:lnTo>
                  <a:lnTo>
                    <a:pt x="817247" y="251931"/>
                  </a:lnTo>
                  <a:lnTo>
                    <a:pt x="816293" y="241752"/>
                  </a:lnTo>
                  <a:lnTo>
                    <a:pt x="815975" y="229664"/>
                  </a:lnTo>
                  <a:lnTo>
                    <a:pt x="816293" y="223302"/>
                  </a:lnTo>
                  <a:lnTo>
                    <a:pt x="816929" y="217895"/>
                  </a:lnTo>
                  <a:lnTo>
                    <a:pt x="817883" y="212805"/>
                  </a:lnTo>
                  <a:lnTo>
                    <a:pt x="819791" y="208988"/>
                  </a:lnTo>
                  <a:lnTo>
                    <a:pt x="821381" y="205171"/>
                  </a:lnTo>
                  <a:lnTo>
                    <a:pt x="822971" y="202308"/>
                  </a:lnTo>
                  <a:lnTo>
                    <a:pt x="824879" y="199445"/>
                  </a:lnTo>
                  <a:lnTo>
                    <a:pt x="827423" y="197219"/>
                  </a:lnTo>
                  <a:lnTo>
                    <a:pt x="829331" y="195628"/>
                  </a:lnTo>
                  <a:lnTo>
                    <a:pt x="831239" y="194038"/>
                  </a:lnTo>
                  <a:lnTo>
                    <a:pt x="835054" y="192129"/>
                  </a:lnTo>
                  <a:lnTo>
                    <a:pt x="837280" y="191175"/>
                  </a:lnTo>
                  <a:lnTo>
                    <a:pt x="838234" y="191175"/>
                  </a:lnTo>
                  <a:lnTo>
                    <a:pt x="837280" y="184177"/>
                  </a:lnTo>
                  <a:lnTo>
                    <a:pt x="836326" y="177497"/>
                  </a:lnTo>
                  <a:lnTo>
                    <a:pt x="835690" y="170817"/>
                  </a:lnTo>
                  <a:lnTo>
                    <a:pt x="835372" y="164455"/>
                  </a:lnTo>
                  <a:lnTo>
                    <a:pt x="835372" y="158093"/>
                  </a:lnTo>
                  <a:lnTo>
                    <a:pt x="835372" y="152049"/>
                  </a:lnTo>
                  <a:lnTo>
                    <a:pt x="835690" y="146005"/>
                  </a:lnTo>
                  <a:lnTo>
                    <a:pt x="836008" y="140280"/>
                  </a:lnTo>
                  <a:lnTo>
                    <a:pt x="836644" y="134554"/>
                  </a:lnTo>
                  <a:lnTo>
                    <a:pt x="837280" y="128828"/>
                  </a:lnTo>
                  <a:lnTo>
                    <a:pt x="838234" y="123739"/>
                  </a:lnTo>
                  <a:lnTo>
                    <a:pt x="839824" y="118331"/>
                  </a:lnTo>
                  <a:lnTo>
                    <a:pt x="841096" y="113242"/>
                  </a:lnTo>
                  <a:lnTo>
                    <a:pt x="842686" y="108152"/>
                  </a:lnTo>
                  <a:lnTo>
                    <a:pt x="844276" y="103381"/>
                  </a:lnTo>
                  <a:lnTo>
                    <a:pt x="846502" y="98927"/>
                  </a:lnTo>
                  <a:lnTo>
                    <a:pt x="850636" y="89703"/>
                  </a:lnTo>
                  <a:lnTo>
                    <a:pt x="855406" y="81432"/>
                  </a:lnTo>
                  <a:lnTo>
                    <a:pt x="860812" y="73480"/>
                  </a:lnTo>
                  <a:lnTo>
                    <a:pt x="866854" y="65846"/>
                  </a:lnTo>
                  <a:lnTo>
                    <a:pt x="873214" y="59166"/>
                  </a:lnTo>
                  <a:lnTo>
                    <a:pt x="879891" y="52167"/>
                  </a:lnTo>
                  <a:lnTo>
                    <a:pt x="886887" y="46442"/>
                  </a:lnTo>
                  <a:lnTo>
                    <a:pt x="894201" y="40716"/>
                  </a:lnTo>
                  <a:lnTo>
                    <a:pt x="901833" y="35626"/>
                  </a:lnTo>
                  <a:lnTo>
                    <a:pt x="910101" y="30855"/>
                  </a:lnTo>
                  <a:lnTo>
                    <a:pt x="918051" y="26720"/>
                  </a:lnTo>
                  <a:lnTo>
                    <a:pt x="926318" y="22585"/>
                  </a:lnTo>
                  <a:lnTo>
                    <a:pt x="934586" y="18767"/>
                  </a:lnTo>
                  <a:lnTo>
                    <a:pt x="943172" y="15587"/>
                  </a:lnTo>
                  <a:lnTo>
                    <a:pt x="951440" y="12406"/>
                  </a:lnTo>
                  <a:lnTo>
                    <a:pt x="959708" y="10179"/>
                  </a:lnTo>
                  <a:lnTo>
                    <a:pt x="968294" y="7952"/>
                  </a:lnTo>
                  <a:lnTo>
                    <a:pt x="976561" y="5726"/>
                  </a:lnTo>
                  <a:lnTo>
                    <a:pt x="984511" y="4135"/>
                  </a:lnTo>
                  <a:lnTo>
                    <a:pt x="992143" y="2863"/>
                  </a:lnTo>
                  <a:lnTo>
                    <a:pt x="999775" y="1908"/>
                  </a:lnTo>
                  <a:lnTo>
                    <a:pt x="1007407" y="1272"/>
                  </a:lnTo>
                  <a:lnTo>
                    <a:pt x="1014403" y="318"/>
                  </a:lnTo>
                  <a:lnTo>
                    <a:pt x="10207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pic>
        <p:nvPicPr>
          <p:cNvPr id="8208" name="图片 17">
            <a:extLst>
              <a:ext uri="{FF2B5EF4-FFF2-40B4-BE49-F238E27FC236}">
                <a16:creationId xmlns:a16="http://schemas.microsoft.com/office/drawing/2014/main" id="{67BB8183-B12D-4A87-BB14-C8B04646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E9F9836-3BA8-4E7B-B86C-AA4FAF061F19}"/>
              </a:ext>
            </a:extLst>
          </p:cNvPr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31B5FB8-51AB-4028-B4A3-B98330B4EA10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6" name="任意多边形 10">
            <a:extLst>
              <a:ext uri="{FF2B5EF4-FFF2-40B4-BE49-F238E27FC236}">
                <a16:creationId xmlns:a16="http://schemas.microsoft.com/office/drawing/2014/main" id="{39B45FB8-89F3-4A56-BAA9-DE5CAC95F1A4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39236A3-D4D5-41B5-A88D-BC78D4EA2F7C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8" name="文本框 11">
            <a:extLst>
              <a:ext uri="{FF2B5EF4-FFF2-40B4-BE49-F238E27FC236}">
                <a16:creationId xmlns:a16="http://schemas.microsoft.com/office/drawing/2014/main" id="{6478F30A-3F80-4061-800D-3290396C0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2328" y="562016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bg1"/>
                </a:solidFill>
              </a:rPr>
              <a:t>前端开发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B8D7E69-76E8-4A06-87BF-E0D96556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B42F1A-0577-4432-A0D3-A538C3B15457}"/>
              </a:ext>
            </a:extLst>
          </p:cNvPr>
          <p:cNvSpPr txBox="1"/>
          <p:nvPr/>
        </p:nvSpPr>
        <p:spPr>
          <a:xfrm>
            <a:off x="485104" y="1691425"/>
            <a:ext cx="11041488" cy="227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Node.js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在网页中展现结果，前端的主要功能包括用户的注册、登陆、评分和推荐，登录页面包括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个输入框（用户名、密码），一个按钮（登录按钮）以及一个注册页面的链接；注册页面主要包括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输入框（用户名、密码、确认密码），一个按钮（注册按钮）以及一个去登录页面的链接；评分页面，主要就是向登录的用户显示电影，然后让用户自行选择电影进行评分，点击提交后跳转推荐页面；推荐页面是针对评分页面后的跳转页面，主要是显示用户评分提交后经过系统运行后的推荐电影。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6FA70F1-1D50-4B18-8C2F-0AFA3C7D72F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4" y="4074021"/>
            <a:ext cx="4549386" cy="244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9B5448-F18E-4A40-9042-FA227345A57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3682841"/>
            <a:ext cx="4654550" cy="236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1563B5E-4D57-4570-8A46-6B724C6329B0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3"/>
          <a:stretch/>
        </p:blipFill>
        <p:spPr bwMode="auto">
          <a:xfrm>
            <a:off x="5849557" y="3876907"/>
            <a:ext cx="5273040" cy="1009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E24DDAF-F40A-420E-A924-603C524289E7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17"/>
          <a:stretch/>
        </p:blipFill>
        <p:spPr bwMode="auto">
          <a:xfrm>
            <a:off x="5902325" y="5253831"/>
            <a:ext cx="5273675" cy="793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25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7AB474-BA66-4598-9602-A1F1CA87E565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171" name="文本框 2">
            <a:extLst>
              <a:ext uri="{FF2B5EF4-FFF2-40B4-BE49-F238E27FC236}">
                <a16:creationId xmlns:a16="http://schemas.microsoft.com/office/drawing/2014/main" id="{9D60ABDD-7267-45F5-B7B3-F3C0E4F93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 b="1" dirty="0">
                <a:solidFill>
                  <a:srgbClr val="4B649F"/>
                </a:solidFill>
              </a:rPr>
              <a:t>05	</a:t>
            </a:r>
            <a:r>
              <a:rPr lang="zh-CN" altLang="en-US" sz="3600" b="1" dirty="0">
                <a:solidFill>
                  <a:srgbClr val="4B649F"/>
                </a:solidFill>
              </a:rPr>
              <a:t>系统展示</a:t>
            </a:r>
          </a:p>
        </p:txBody>
      </p:sp>
      <p:grpSp>
        <p:nvGrpSpPr>
          <p:cNvPr id="7173" name="组合 5">
            <a:extLst>
              <a:ext uri="{FF2B5EF4-FFF2-40B4-BE49-F238E27FC236}">
                <a16:creationId xmlns:a16="http://schemas.microsoft.com/office/drawing/2014/main" id="{6EEF1B50-E892-457D-AC6E-855282041F70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6E2F706-2EB4-4FC3-9E17-643DB93779BB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9C4E64-34BE-42AF-AEBD-73E62DB27028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</p:grpSp>
      <p:pic>
        <p:nvPicPr>
          <p:cNvPr id="7174" name="图片 9">
            <a:extLst>
              <a:ext uri="{FF2B5EF4-FFF2-40B4-BE49-F238E27FC236}">
                <a16:creationId xmlns:a16="http://schemas.microsoft.com/office/drawing/2014/main" id="{2CDD7123-3002-4ECF-9DA5-6F7DFC23D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图片 10">
            <a:extLst>
              <a:ext uri="{FF2B5EF4-FFF2-40B4-BE49-F238E27FC236}">
                <a16:creationId xmlns:a16="http://schemas.microsoft.com/office/drawing/2014/main" id="{D5C297C7-4C0E-4A4C-82E9-BF854042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83BE630-0A96-4895-9063-4F11187DF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8022" y="2482579"/>
            <a:ext cx="2107053" cy="20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35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图片 17">
            <a:extLst>
              <a:ext uri="{FF2B5EF4-FFF2-40B4-BE49-F238E27FC236}">
                <a16:creationId xmlns:a16="http://schemas.microsoft.com/office/drawing/2014/main" id="{67BB8183-B12D-4A87-BB14-C8B04646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E9F9836-3BA8-4E7B-B86C-AA4FAF061F19}"/>
              </a:ext>
            </a:extLst>
          </p:cNvPr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31B5FB8-51AB-4028-B4A3-B98330B4EA10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6" name="任意多边形 10">
            <a:extLst>
              <a:ext uri="{FF2B5EF4-FFF2-40B4-BE49-F238E27FC236}">
                <a16:creationId xmlns:a16="http://schemas.microsoft.com/office/drawing/2014/main" id="{39B45FB8-89F3-4A56-BAA9-DE5CAC95F1A4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39236A3-D4D5-41B5-A88D-BC78D4EA2F7C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8" name="文本框 11">
            <a:extLst>
              <a:ext uri="{FF2B5EF4-FFF2-40B4-BE49-F238E27FC236}">
                <a16:creationId xmlns:a16="http://schemas.microsoft.com/office/drawing/2014/main" id="{6478F30A-3F80-4061-800D-3290396C0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659" y="591234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bg1"/>
                </a:solidFill>
              </a:rPr>
              <a:t>系统展示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B8D7E69-76E8-4A06-87BF-E0D96556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大数据课">
            <a:hlinkClick r:id="" action="ppaction://media"/>
            <a:extLst>
              <a:ext uri="{FF2B5EF4-FFF2-40B4-BE49-F238E27FC236}">
                <a16:creationId xmlns:a16="http://schemas.microsoft.com/office/drawing/2014/main" id="{1299FD40-D5D7-47ED-B5B1-8D0FDA50A2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8403" y="76031"/>
            <a:ext cx="11610312" cy="65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8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6">
            <a:extLst>
              <a:ext uri="{FF2B5EF4-FFF2-40B4-BE49-F238E27FC236}">
                <a16:creationId xmlns:a16="http://schemas.microsoft.com/office/drawing/2014/main" id="{F14E6286-48A2-4491-8C56-ED9E0D9A5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文本框 62">
            <a:extLst>
              <a:ext uri="{FF2B5EF4-FFF2-40B4-BE49-F238E27FC236}">
                <a16:creationId xmlns:a16="http://schemas.microsoft.com/office/drawing/2014/main" id="{35586344-2F8F-4DC5-A5BD-94D3DCFC1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633663"/>
            <a:ext cx="93551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B649F"/>
                </a:solidFill>
              </a:rPr>
              <a:t>展示完毕  感谢您的聆听 </a:t>
            </a:r>
          </a:p>
        </p:txBody>
      </p:sp>
      <p:sp>
        <p:nvSpPr>
          <p:cNvPr id="1068" name="矩形 1067">
            <a:extLst>
              <a:ext uri="{FF2B5EF4-FFF2-40B4-BE49-F238E27FC236}">
                <a16:creationId xmlns:a16="http://schemas.microsoft.com/office/drawing/2014/main" id="{5FE0B8AA-AC83-439F-B835-681C4F8734B7}"/>
              </a:ext>
            </a:extLst>
          </p:cNvPr>
          <p:cNvSpPr/>
          <p:nvPr/>
        </p:nvSpPr>
        <p:spPr>
          <a:xfrm>
            <a:off x="1466850" y="2439988"/>
            <a:ext cx="9677400" cy="2114550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69" name="矩形 1068">
            <a:extLst>
              <a:ext uri="{FF2B5EF4-FFF2-40B4-BE49-F238E27FC236}">
                <a16:creationId xmlns:a16="http://schemas.microsoft.com/office/drawing/2014/main" id="{862DDD8B-23F5-4D05-8F43-88C07970D193}"/>
              </a:ext>
            </a:extLst>
          </p:cNvPr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F8680EB7-D0E4-4343-B15F-C0D041DEF94D}"/>
              </a:ext>
            </a:extLst>
          </p:cNvPr>
          <p:cNvSpPr/>
          <p:nvPr/>
        </p:nvSpPr>
        <p:spPr>
          <a:xfrm>
            <a:off x="10637838" y="4008438"/>
            <a:ext cx="474662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A2A997E-43B6-402A-B439-0B3CD4917CEC}"/>
              </a:ext>
            </a:extLst>
          </p:cNvPr>
          <p:cNvSpPr/>
          <p:nvPr/>
        </p:nvSpPr>
        <p:spPr>
          <a:xfrm>
            <a:off x="1308100" y="22336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393A2A32-637B-4873-9A77-CE0E0DE82707}"/>
              </a:ext>
            </a:extLst>
          </p:cNvPr>
          <p:cNvSpPr/>
          <p:nvPr/>
        </p:nvSpPr>
        <p:spPr>
          <a:xfrm>
            <a:off x="1460500" y="2386013"/>
            <a:ext cx="474663" cy="474662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8" name="任意多边形 47">
            <a:extLst>
              <a:ext uri="{FF2B5EF4-FFF2-40B4-BE49-F238E27FC236}">
                <a16:creationId xmlns:a16="http://schemas.microsoft.com/office/drawing/2014/main" id="{D76BFA7A-8F44-442E-9E11-4F5F225A6EDE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F935DE1-6438-446B-9109-48D4F7CEBA3F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0" name="文本框 1066">
            <a:extLst>
              <a:ext uri="{FF2B5EF4-FFF2-40B4-BE49-F238E27FC236}">
                <a16:creationId xmlns:a16="http://schemas.microsoft.com/office/drawing/2014/main" id="{F80CF7E7-B3EF-46C5-8276-2E937EED6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831" y="560457"/>
            <a:ext cx="22365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</a:rPr>
              <a:t>北京大学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DFCD26BA-892D-4409-A84F-34375805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1026">
            <a:extLst>
              <a:ext uri="{FF2B5EF4-FFF2-40B4-BE49-F238E27FC236}">
                <a16:creationId xmlns:a16="http://schemas.microsoft.com/office/drawing/2014/main" id="{44F8D9AC-421B-4D04-88CE-5ABA4B104BA2}"/>
              </a:ext>
            </a:extLst>
          </p:cNvPr>
          <p:cNvGrpSpPr>
            <a:grpSpLocks/>
          </p:cNvGrpSpPr>
          <p:nvPr/>
        </p:nvGrpSpPr>
        <p:grpSpPr bwMode="auto">
          <a:xfrm>
            <a:off x="2095500" y="3898900"/>
            <a:ext cx="315913" cy="317500"/>
            <a:chOff x="2724480" y="3856218"/>
            <a:chExt cx="317004" cy="317004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64456EA-CC97-4BA6-B846-15CF4BAFBD60}"/>
                </a:ext>
              </a:extLst>
            </p:cNvPr>
            <p:cNvSpPr/>
            <p:nvPr/>
          </p:nvSpPr>
          <p:spPr>
            <a:xfrm>
              <a:off x="2724480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4" name="KSO_Shape">
              <a:extLst>
                <a:ext uri="{FF2B5EF4-FFF2-40B4-BE49-F238E27FC236}">
                  <a16:creationId xmlns:a16="http://schemas.microsoft.com/office/drawing/2014/main" id="{0E3B5673-9434-4246-B8D2-97E59D9BE2D1}"/>
                </a:ext>
              </a:extLst>
            </p:cNvPr>
            <p:cNvSpPr/>
            <p:nvPr/>
          </p:nvSpPr>
          <p:spPr bwMode="auto">
            <a:xfrm>
              <a:off x="2799351" y="3908524"/>
              <a:ext cx="167263" cy="212393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35" name="组合 1025">
            <a:extLst>
              <a:ext uri="{FF2B5EF4-FFF2-40B4-BE49-F238E27FC236}">
                <a16:creationId xmlns:a16="http://schemas.microsoft.com/office/drawing/2014/main" id="{A9850A20-FBC6-4471-B607-80E63AC87785}"/>
              </a:ext>
            </a:extLst>
          </p:cNvPr>
          <p:cNvGrpSpPr>
            <a:grpSpLocks/>
          </p:cNvGrpSpPr>
          <p:nvPr/>
        </p:nvGrpSpPr>
        <p:grpSpPr bwMode="auto">
          <a:xfrm>
            <a:off x="4624388" y="3898900"/>
            <a:ext cx="315912" cy="317500"/>
            <a:chOff x="5253802" y="3856218"/>
            <a:chExt cx="317004" cy="317004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E2121680-5B49-41C7-B4E4-75D4FD78B3D1}"/>
                </a:ext>
              </a:extLst>
            </p:cNvPr>
            <p:cNvSpPr/>
            <p:nvPr/>
          </p:nvSpPr>
          <p:spPr>
            <a:xfrm>
              <a:off x="5253802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7" name="KSO_Shape">
              <a:extLst>
                <a:ext uri="{FF2B5EF4-FFF2-40B4-BE49-F238E27FC236}">
                  <a16:creationId xmlns:a16="http://schemas.microsoft.com/office/drawing/2014/main" id="{F74D7B9C-2E7C-4B2D-8EF6-BBE23546AC0D}"/>
                </a:ext>
              </a:extLst>
            </p:cNvPr>
            <p:cNvSpPr/>
            <p:nvPr/>
          </p:nvSpPr>
          <p:spPr bwMode="auto">
            <a:xfrm>
              <a:off x="5309556" y="3908524"/>
              <a:ext cx="205496" cy="19337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38" name="文本框 1027">
            <a:extLst>
              <a:ext uri="{FF2B5EF4-FFF2-40B4-BE49-F238E27FC236}">
                <a16:creationId xmlns:a16="http://schemas.microsoft.com/office/drawing/2014/main" id="{3CC5F714-1D01-4CD7-85E5-A56A9419D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846513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/>
              <a:t>指导教师：张齐勋</a:t>
            </a:r>
          </a:p>
        </p:txBody>
      </p:sp>
      <p:sp>
        <p:nvSpPr>
          <p:cNvPr id="39" name="文本框 112">
            <a:extLst>
              <a:ext uri="{FF2B5EF4-FFF2-40B4-BE49-F238E27FC236}">
                <a16:creationId xmlns:a16="http://schemas.microsoft.com/office/drawing/2014/main" id="{EE86D30D-85B1-4195-9834-6555CEA6B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300" y="3846513"/>
            <a:ext cx="5083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/>
              <a:t>小组成员：卢意  王景余  高佳皓  岳晓琴  李延铖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6CDB0B7-3FCF-49A4-9934-5DBB6FBA73BE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BA3EAA7-798D-4A7F-B2D7-54C051FE7A51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4102" name="文本框 11">
            <a:extLst>
              <a:ext uri="{FF2B5EF4-FFF2-40B4-BE49-F238E27FC236}">
                <a16:creationId xmlns:a16="http://schemas.microsoft.com/office/drawing/2014/main" id="{B8DBFC46-464A-46E2-B23D-0116DFBC5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bg1"/>
                </a:solidFill>
              </a:rPr>
              <a:t>项目分工</a:t>
            </a:r>
          </a:p>
        </p:txBody>
      </p:sp>
      <p:pic>
        <p:nvPicPr>
          <p:cNvPr id="4103" name="图片 12">
            <a:extLst>
              <a:ext uri="{FF2B5EF4-FFF2-40B4-BE49-F238E27FC236}">
                <a16:creationId xmlns:a16="http://schemas.microsoft.com/office/drawing/2014/main" id="{12054F0D-1F51-4478-AD7D-1C23066B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27FC0E44-ED1B-4F47-B69D-21E41BF8D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71F4D56E-E0DC-4F4E-B0FC-78E48D231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72191"/>
              </p:ext>
            </p:extLst>
          </p:nvPr>
        </p:nvGraphicFramePr>
        <p:xfrm>
          <a:off x="1738313" y="2185373"/>
          <a:ext cx="8887534" cy="2146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3767">
                  <a:extLst>
                    <a:ext uri="{9D8B030D-6E8A-4147-A177-3AD203B41FA5}">
                      <a16:colId xmlns:a16="http://schemas.microsoft.com/office/drawing/2014/main" val="435970467"/>
                    </a:ext>
                  </a:extLst>
                </a:gridCol>
                <a:gridCol w="4443767">
                  <a:extLst>
                    <a:ext uri="{9D8B030D-6E8A-4147-A177-3AD203B41FA5}">
                      <a16:colId xmlns:a16="http://schemas.microsoft.com/office/drawing/2014/main" val="1183849593"/>
                    </a:ext>
                  </a:extLst>
                </a:gridCol>
              </a:tblGrid>
              <a:tr h="53673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工作内容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负责人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522809"/>
                  </a:ext>
                </a:extLst>
              </a:tr>
              <a:tr h="53673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分布式平台搭建，系统集成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卢意、岳晓琴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854066"/>
                  </a:ext>
                </a:extLst>
              </a:tr>
              <a:tr h="53673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电影推荐算法</a:t>
                      </a:r>
                      <a:r>
                        <a:rPr lang="en-US" altLang="zh-CN" sz="2000" dirty="0" err="1"/>
                        <a:t>scala</a:t>
                      </a:r>
                      <a:r>
                        <a:rPr lang="zh-CN" altLang="en-US" sz="2000" dirty="0"/>
                        <a:t>程序设计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王景余、李延铖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295035"/>
                  </a:ext>
                </a:extLst>
              </a:tr>
              <a:tr h="536733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Node.js</a:t>
                      </a:r>
                      <a:r>
                        <a:rPr lang="zh-CN" altLang="en-US" sz="2000" dirty="0"/>
                        <a:t>前端设计与开发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高佳皓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78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31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E8E111E9-90A2-4390-8319-3CF1A253F5F4}"/>
              </a:ext>
            </a:extLst>
          </p:cNvPr>
          <p:cNvSpPr/>
          <p:nvPr/>
        </p:nvSpPr>
        <p:spPr>
          <a:xfrm rot="5400000">
            <a:off x="2009775" y="-1554847"/>
            <a:ext cx="914400" cy="4933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9C9A955-B872-4915-A732-B86021A5F6A9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5125" name="文本框 11">
            <a:extLst>
              <a:ext uri="{FF2B5EF4-FFF2-40B4-BE49-F238E27FC236}">
                <a16:creationId xmlns:a16="http://schemas.microsoft.com/office/drawing/2014/main" id="{147AC23A-53E1-4557-BA74-C34387F37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88963"/>
            <a:ext cx="266130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chemeClr val="bg1"/>
                </a:solidFill>
              </a:rPr>
              <a:t>CONTENT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5126" name="图片 12">
            <a:extLst>
              <a:ext uri="{FF2B5EF4-FFF2-40B4-BE49-F238E27FC236}">
                <a16:creationId xmlns:a16="http://schemas.microsoft.com/office/drawing/2014/main" id="{6F8A134F-0009-434D-AC0F-5B828DB5C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95777638-45A9-4CA8-AE18-E69D67F0B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PA_组合 27">
            <a:extLst>
              <a:ext uri="{FF2B5EF4-FFF2-40B4-BE49-F238E27FC236}">
                <a16:creationId xmlns:a16="http://schemas.microsoft.com/office/drawing/2014/main" id="{DCD5AAB1-0064-4512-90B8-4F9F5B0AECC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533295" y="5566864"/>
            <a:ext cx="5168271" cy="722386"/>
            <a:chOff x="6878913" y="1472318"/>
            <a:chExt cx="5011042" cy="722386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1DB9B91-9268-4E8F-A7FD-84E5025B9E2A}"/>
                </a:ext>
              </a:extLst>
            </p:cNvPr>
            <p:cNvSpPr txBox="1"/>
            <p:nvPr/>
          </p:nvSpPr>
          <p:spPr>
            <a:xfrm>
              <a:off x="6878913" y="1472318"/>
              <a:ext cx="1015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400" b="1" u="sng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dirty="0"/>
                <a:t>05</a:t>
              </a:r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6AA5CA5-D9C4-4562-BEAB-BF90C17F27E3}"/>
                </a:ext>
              </a:extLst>
            </p:cNvPr>
            <p:cNvSpPr txBox="1"/>
            <p:nvPr/>
          </p:nvSpPr>
          <p:spPr>
            <a:xfrm>
              <a:off x="7845435" y="1609929"/>
              <a:ext cx="4044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/>
                <a:t>系统展示</a:t>
              </a:r>
            </a:p>
          </p:txBody>
        </p:sp>
      </p:grpSp>
      <p:grpSp>
        <p:nvGrpSpPr>
          <p:cNvPr id="48" name="PA_组合 11">
            <a:extLst>
              <a:ext uri="{FF2B5EF4-FFF2-40B4-BE49-F238E27FC236}">
                <a16:creationId xmlns:a16="http://schemas.microsoft.com/office/drawing/2014/main" id="{D334FECF-7508-42D0-986F-A2085CFFE71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42129" y="1573087"/>
            <a:ext cx="5765240" cy="769441"/>
            <a:chOff x="6878913" y="1472318"/>
            <a:chExt cx="5011042" cy="76944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402B05A-FEC7-4810-975D-ECDFE9472D2F}"/>
                </a:ext>
              </a:extLst>
            </p:cNvPr>
            <p:cNvSpPr txBox="1"/>
            <p:nvPr/>
          </p:nvSpPr>
          <p:spPr>
            <a:xfrm>
              <a:off x="6878913" y="1472318"/>
              <a:ext cx="10152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4400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8A55D7F-B655-4717-B0CB-A228254B89E4}"/>
                </a:ext>
              </a:extLst>
            </p:cNvPr>
            <p:cNvSpPr txBox="1"/>
            <p:nvPr/>
          </p:nvSpPr>
          <p:spPr>
            <a:xfrm>
              <a:off x="7845435" y="1609929"/>
              <a:ext cx="4044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项目简介</a:t>
              </a:r>
            </a:p>
          </p:txBody>
        </p:sp>
      </p:grpSp>
      <p:grpSp>
        <p:nvGrpSpPr>
          <p:cNvPr id="51" name="PA_组合 30">
            <a:extLst>
              <a:ext uri="{FF2B5EF4-FFF2-40B4-BE49-F238E27FC236}">
                <a16:creationId xmlns:a16="http://schemas.microsoft.com/office/drawing/2014/main" id="{528E9FEA-195B-4C6F-AA52-BAB21CB8E07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170484" y="4568419"/>
            <a:ext cx="5168271" cy="769441"/>
            <a:chOff x="6878913" y="1472318"/>
            <a:chExt cx="5011042" cy="769441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64AEB8A-EB5E-4E94-9B1D-52556AD4AFA9}"/>
                </a:ext>
              </a:extLst>
            </p:cNvPr>
            <p:cNvSpPr txBox="1"/>
            <p:nvPr/>
          </p:nvSpPr>
          <p:spPr>
            <a:xfrm>
              <a:off x="6878913" y="1472318"/>
              <a:ext cx="1015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400" b="1" u="sng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BFCA19E6-6E3E-4075-A8B1-86BAD395FF23}"/>
                </a:ext>
              </a:extLst>
            </p:cNvPr>
            <p:cNvSpPr txBox="1"/>
            <p:nvPr/>
          </p:nvSpPr>
          <p:spPr>
            <a:xfrm>
              <a:off x="7845435" y="1609929"/>
              <a:ext cx="4044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/>
                <a:t>系统开发</a:t>
              </a:r>
            </a:p>
          </p:txBody>
        </p:sp>
      </p:grpSp>
      <p:grpSp>
        <p:nvGrpSpPr>
          <p:cNvPr id="54" name="PA_组合 33">
            <a:extLst>
              <a:ext uri="{FF2B5EF4-FFF2-40B4-BE49-F238E27FC236}">
                <a16:creationId xmlns:a16="http://schemas.microsoft.com/office/drawing/2014/main" id="{92595AE7-3170-436A-AD17-5D1158F2F49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820862" y="3569975"/>
            <a:ext cx="5168271" cy="722386"/>
            <a:chOff x="6878913" y="1472318"/>
            <a:chExt cx="5011042" cy="722386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AB5C040-A7D5-4366-8540-9F18F614AF83}"/>
                </a:ext>
              </a:extLst>
            </p:cNvPr>
            <p:cNvSpPr txBox="1"/>
            <p:nvPr/>
          </p:nvSpPr>
          <p:spPr>
            <a:xfrm>
              <a:off x="6878913" y="1472318"/>
              <a:ext cx="1015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400" b="1" u="sng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6DDC23E-6767-470E-9339-7D6CD010D240}"/>
                </a:ext>
              </a:extLst>
            </p:cNvPr>
            <p:cNvSpPr txBox="1"/>
            <p:nvPr/>
          </p:nvSpPr>
          <p:spPr>
            <a:xfrm>
              <a:off x="7845435" y="1609929"/>
              <a:ext cx="4044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/>
                <a:t>数据集简介</a:t>
              </a:r>
            </a:p>
          </p:txBody>
        </p:sp>
      </p:grpSp>
      <p:grpSp>
        <p:nvGrpSpPr>
          <p:cNvPr id="57" name="PA_组合 36">
            <a:extLst>
              <a:ext uri="{FF2B5EF4-FFF2-40B4-BE49-F238E27FC236}">
                <a16:creationId xmlns:a16="http://schemas.microsoft.com/office/drawing/2014/main" id="{C7D4FBCA-95A9-4D0A-8FF4-C3B830B78D6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483979" y="2571531"/>
            <a:ext cx="5168271" cy="722386"/>
            <a:chOff x="6878913" y="1472318"/>
            <a:chExt cx="5011042" cy="72238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9B2D38D-65F2-4DB9-A12C-BFDA166F0F31}"/>
                </a:ext>
              </a:extLst>
            </p:cNvPr>
            <p:cNvSpPr txBox="1"/>
            <p:nvPr/>
          </p:nvSpPr>
          <p:spPr>
            <a:xfrm>
              <a:off x="6878913" y="1472318"/>
              <a:ext cx="1015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400" b="1" u="sng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0CB09CE-DD33-45A5-8FBF-63C4AEB6D143}"/>
                </a:ext>
              </a:extLst>
            </p:cNvPr>
            <p:cNvSpPr txBox="1"/>
            <p:nvPr/>
          </p:nvSpPr>
          <p:spPr>
            <a:xfrm>
              <a:off x="7845435" y="1609929"/>
              <a:ext cx="4044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zh-CN" altLang="en-US" dirty="0"/>
                <a:t>系统架构设计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126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7AB474-BA66-4598-9602-A1F1CA87E565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171" name="文本框 2">
            <a:extLst>
              <a:ext uri="{FF2B5EF4-FFF2-40B4-BE49-F238E27FC236}">
                <a16:creationId xmlns:a16="http://schemas.microsoft.com/office/drawing/2014/main" id="{9D60ABDD-7267-45F5-B7B3-F3C0E4F93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 b="1" dirty="0">
                <a:solidFill>
                  <a:srgbClr val="4B649F"/>
                </a:solidFill>
              </a:rPr>
              <a:t>01	</a:t>
            </a:r>
            <a:r>
              <a:rPr lang="zh-CN" altLang="en-US" sz="3600" b="1" dirty="0">
                <a:solidFill>
                  <a:srgbClr val="4B649F"/>
                </a:solidFill>
              </a:rPr>
              <a:t>项目简介</a:t>
            </a:r>
          </a:p>
        </p:txBody>
      </p:sp>
      <p:sp>
        <p:nvSpPr>
          <p:cNvPr id="7172" name="文本框 4">
            <a:extLst>
              <a:ext uri="{FF2B5EF4-FFF2-40B4-BE49-F238E27FC236}">
                <a16:creationId xmlns:a16="http://schemas.microsoft.com/office/drawing/2014/main" id="{B4ADE550-D206-4CC7-A651-06719B65D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699" y="3216275"/>
            <a:ext cx="6161289" cy="128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808080"/>
                </a:solidFill>
              </a:rPr>
              <a:t>随着经济社会的发展，人们对空闲时间的娱乐活动有了更高的追求，电影成为一种最普遍的娱乐方式。如何为每一位观众找到适合自己的影片成为一个值得关注的问题。</a:t>
            </a:r>
          </a:p>
        </p:txBody>
      </p:sp>
      <p:grpSp>
        <p:nvGrpSpPr>
          <p:cNvPr id="7173" name="组合 5">
            <a:extLst>
              <a:ext uri="{FF2B5EF4-FFF2-40B4-BE49-F238E27FC236}">
                <a16:creationId xmlns:a16="http://schemas.microsoft.com/office/drawing/2014/main" id="{6EEF1B50-E892-457D-AC6E-855282041F70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6E2F706-2EB4-4FC3-9E17-643DB93779BB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9C4E64-34BE-42AF-AEBD-73E62DB27028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</p:grpSp>
      <p:pic>
        <p:nvPicPr>
          <p:cNvPr id="7174" name="图片 9">
            <a:extLst>
              <a:ext uri="{FF2B5EF4-FFF2-40B4-BE49-F238E27FC236}">
                <a16:creationId xmlns:a16="http://schemas.microsoft.com/office/drawing/2014/main" id="{2CDD7123-3002-4ECF-9DA5-6F7DFC23D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图片 10">
            <a:extLst>
              <a:ext uri="{FF2B5EF4-FFF2-40B4-BE49-F238E27FC236}">
                <a16:creationId xmlns:a16="http://schemas.microsoft.com/office/drawing/2014/main" id="{D5C297C7-4C0E-4A4C-82E9-BF854042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83BE630-0A96-4895-9063-4F11187DF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8022" y="2482579"/>
            <a:ext cx="2107053" cy="20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121EA2AB-A9E4-44E6-AA0A-8B28B7A5EF71}"/>
              </a:ext>
            </a:extLst>
          </p:cNvPr>
          <p:cNvSpPr/>
          <p:nvPr/>
        </p:nvSpPr>
        <p:spPr>
          <a:xfrm>
            <a:off x="468311" y="2171515"/>
            <a:ext cx="5545137" cy="3009900"/>
          </a:xfrm>
          <a:prstGeom prst="rect">
            <a:avLst/>
          </a:prstGeom>
          <a:solidFill>
            <a:srgbClr val="4B649F"/>
          </a:solidFill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6CDB0B7-3FCF-49A4-9934-5DBB6FBA73BE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BA3EAA7-798D-4A7F-B2D7-54C051FE7A51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4102" name="文本框 11">
            <a:extLst>
              <a:ext uri="{FF2B5EF4-FFF2-40B4-BE49-F238E27FC236}">
                <a16:creationId xmlns:a16="http://schemas.microsoft.com/office/drawing/2014/main" id="{B8DBFC46-464A-46E2-B23D-0116DFBC5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bg1"/>
                </a:solidFill>
              </a:rPr>
              <a:t>项目简介</a:t>
            </a:r>
          </a:p>
        </p:txBody>
      </p:sp>
      <p:pic>
        <p:nvPicPr>
          <p:cNvPr id="4103" name="图片 12">
            <a:extLst>
              <a:ext uri="{FF2B5EF4-FFF2-40B4-BE49-F238E27FC236}">
                <a16:creationId xmlns:a16="http://schemas.microsoft.com/office/drawing/2014/main" id="{12054F0D-1F51-4478-AD7D-1C23066B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文本框 13">
            <a:extLst>
              <a:ext uri="{FF2B5EF4-FFF2-40B4-BE49-F238E27FC236}">
                <a16:creationId xmlns:a16="http://schemas.microsoft.com/office/drawing/2014/main" id="{E11CE646-6949-43EB-9DD4-B697DF43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3" y="2349315"/>
            <a:ext cx="5160963" cy="25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电影推荐系统就是根据每一个用户的个人喜好、行为习惯等信息，结合其已有的观影记录，为每一个用户进行个性化的电影推荐。在系统初始阶段，每个用户对十个不同的电影评分，使用协同过滤推荐算法对不同的用户进行推荐，展示与其类型相似用户的高分电影。</a:t>
            </a:r>
          </a:p>
        </p:txBody>
      </p:sp>
      <p:sp>
        <p:nvSpPr>
          <p:cNvPr id="4105" name="矩形 14">
            <a:extLst>
              <a:ext uri="{FF2B5EF4-FFF2-40B4-BE49-F238E27FC236}">
                <a16:creationId xmlns:a16="http://schemas.microsoft.com/office/drawing/2014/main" id="{1AE1CC0F-2689-424C-BB9E-2A78A829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399" y="2308465"/>
            <a:ext cx="4762500" cy="253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4B649F"/>
                </a:solidFill>
                <a:latin typeface="微软雅黑" panose="020B0503020204020204" pitchFamily="34" charset="-122"/>
              </a:rPr>
              <a:t>本项目基于华为云平台，建立了一个包括多个节点的分布式电影推荐系统，项目设计数据采集与处理，推荐算法开发和前后端开发，涵盖</a:t>
            </a:r>
            <a:r>
              <a:rPr lang="en-US" altLang="zh-CN" dirty="0">
                <a:solidFill>
                  <a:srgbClr val="4B649F"/>
                </a:solidFill>
                <a:latin typeface="微软雅黑" panose="020B0503020204020204" pitchFamily="34" charset="-122"/>
              </a:rPr>
              <a:t>Linux</a:t>
            </a:r>
            <a:r>
              <a:rPr lang="zh-CN" altLang="en-US" dirty="0">
                <a:solidFill>
                  <a:srgbClr val="4B649F"/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4B649F"/>
                </a:solidFill>
                <a:latin typeface="微软雅黑" panose="020B0503020204020204" pitchFamily="34" charset="-122"/>
              </a:rPr>
              <a:t>MySQL</a:t>
            </a:r>
            <a:r>
              <a:rPr lang="zh-CN" altLang="en-US" dirty="0">
                <a:solidFill>
                  <a:srgbClr val="4B649F"/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4B649F"/>
                </a:solidFill>
                <a:latin typeface="微软雅黑" panose="020B0503020204020204" pitchFamily="34" charset="-122"/>
              </a:rPr>
              <a:t>Hadoop</a:t>
            </a:r>
            <a:r>
              <a:rPr lang="zh-CN" altLang="en-US" dirty="0">
                <a:solidFill>
                  <a:srgbClr val="4B649F"/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4B649F"/>
                </a:solidFill>
                <a:latin typeface="微软雅黑" panose="020B0503020204020204" pitchFamily="34" charset="-122"/>
              </a:rPr>
              <a:t>Spark</a:t>
            </a:r>
            <a:r>
              <a:rPr lang="zh-CN" altLang="en-US" dirty="0">
                <a:solidFill>
                  <a:srgbClr val="4B649F"/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4B649F"/>
                </a:solidFill>
                <a:latin typeface="微软雅黑" panose="020B0503020204020204" pitchFamily="34" charset="-122"/>
              </a:rPr>
              <a:t>IntelliJ IDEA</a:t>
            </a:r>
            <a:r>
              <a:rPr lang="zh-CN" altLang="en-US" dirty="0">
                <a:solidFill>
                  <a:srgbClr val="4B649F"/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4B649F"/>
                </a:solidFill>
                <a:latin typeface="微软雅黑" panose="020B0503020204020204" pitchFamily="34" charset="-122"/>
              </a:rPr>
              <a:t>Kettle</a:t>
            </a:r>
            <a:r>
              <a:rPr lang="zh-CN" altLang="en-US" dirty="0">
                <a:solidFill>
                  <a:srgbClr val="4B649F"/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4B649F"/>
                </a:solidFill>
                <a:latin typeface="微软雅黑" panose="020B0503020204020204" pitchFamily="34" charset="-122"/>
              </a:rPr>
              <a:t>Node.js</a:t>
            </a:r>
            <a:r>
              <a:rPr lang="zh-CN" altLang="en-US" dirty="0">
                <a:solidFill>
                  <a:srgbClr val="4B649F"/>
                </a:solidFill>
                <a:latin typeface="微软雅黑" panose="020B0503020204020204" pitchFamily="34" charset="-122"/>
              </a:rPr>
              <a:t>等系统和软件的安装与使用方法，采用</a:t>
            </a:r>
            <a:r>
              <a:rPr lang="en-US" altLang="zh-CN" dirty="0">
                <a:solidFill>
                  <a:srgbClr val="4B649F"/>
                </a:solidFill>
                <a:latin typeface="微软雅黑" panose="020B0503020204020204" pitchFamily="34" charset="-122"/>
              </a:rPr>
              <a:t>Scala</a:t>
            </a:r>
            <a:r>
              <a:rPr lang="zh-CN" altLang="en-US" dirty="0">
                <a:solidFill>
                  <a:srgbClr val="4B649F"/>
                </a:solidFill>
                <a:latin typeface="微软雅黑" panose="020B0503020204020204" pitchFamily="34" charset="-122"/>
              </a:rPr>
              <a:t>语言编写</a:t>
            </a:r>
            <a:r>
              <a:rPr lang="en-US" altLang="zh-CN" dirty="0">
                <a:solidFill>
                  <a:srgbClr val="4B649F"/>
                </a:solidFill>
                <a:latin typeface="微软雅黑" panose="020B0503020204020204" pitchFamily="34" charset="-122"/>
              </a:rPr>
              <a:t>Spark</a:t>
            </a:r>
            <a:r>
              <a:rPr lang="zh-CN" altLang="en-US" dirty="0">
                <a:solidFill>
                  <a:srgbClr val="4B649F"/>
                </a:solidFill>
                <a:latin typeface="微软雅黑" panose="020B0503020204020204" pitchFamily="34" charset="-122"/>
              </a:rPr>
              <a:t>程序。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B196614-2188-45DB-919B-D77BFC652213}"/>
              </a:ext>
            </a:extLst>
          </p:cNvPr>
          <p:cNvSpPr/>
          <p:nvPr/>
        </p:nvSpPr>
        <p:spPr>
          <a:xfrm>
            <a:off x="6096000" y="2155425"/>
            <a:ext cx="5545138" cy="3009900"/>
          </a:xfrm>
          <a:prstGeom prst="rect">
            <a:avLst/>
          </a:prstGeom>
          <a:noFill/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304C82-B97A-4CED-BACE-187BF7DBD0C2}"/>
              </a:ext>
            </a:extLst>
          </p:cNvPr>
          <p:cNvSpPr/>
          <p:nvPr/>
        </p:nvSpPr>
        <p:spPr>
          <a:xfrm>
            <a:off x="11231561" y="2179453"/>
            <a:ext cx="338137" cy="338137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1D8351E-09DC-4547-8432-CB49A4AE18F9}"/>
              </a:ext>
            </a:extLst>
          </p:cNvPr>
          <p:cNvSpPr/>
          <p:nvPr/>
        </p:nvSpPr>
        <p:spPr>
          <a:xfrm>
            <a:off x="11231561" y="4844865"/>
            <a:ext cx="338137" cy="3365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FC0E44-ED1B-4F47-B69D-21E41BF8D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7AB474-BA66-4598-9602-A1F1CA87E565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171" name="文本框 2">
            <a:extLst>
              <a:ext uri="{FF2B5EF4-FFF2-40B4-BE49-F238E27FC236}">
                <a16:creationId xmlns:a16="http://schemas.microsoft.com/office/drawing/2014/main" id="{9D60ABDD-7267-45F5-B7B3-F3C0E4F93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 b="1" dirty="0">
                <a:solidFill>
                  <a:srgbClr val="4B649F"/>
                </a:solidFill>
              </a:rPr>
              <a:t>02	</a:t>
            </a:r>
            <a:r>
              <a:rPr lang="zh-CN" altLang="en-US" sz="3600" b="1" dirty="0">
                <a:solidFill>
                  <a:srgbClr val="4B649F"/>
                </a:solidFill>
              </a:rPr>
              <a:t>系统架构设计</a:t>
            </a:r>
          </a:p>
        </p:txBody>
      </p:sp>
      <p:sp>
        <p:nvSpPr>
          <p:cNvPr id="7172" name="文本框 4">
            <a:extLst>
              <a:ext uri="{FF2B5EF4-FFF2-40B4-BE49-F238E27FC236}">
                <a16:creationId xmlns:a16="http://schemas.microsoft.com/office/drawing/2014/main" id="{B4ADE550-D206-4CC7-A651-06719B65D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699" y="3216275"/>
            <a:ext cx="6161289" cy="128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808080"/>
                </a:solidFill>
              </a:rPr>
              <a:t>电影推荐系统采用三层框架设计，分别是表现层，服务层和数据层；本项目基于</a:t>
            </a:r>
            <a:r>
              <a:rPr lang="en-US" altLang="zh-CN" dirty="0">
                <a:solidFill>
                  <a:srgbClr val="808080"/>
                </a:solidFill>
              </a:rPr>
              <a:t>5</a:t>
            </a:r>
            <a:r>
              <a:rPr lang="zh-CN" altLang="en-US" dirty="0">
                <a:solidFill>
                  <a:srgbClr val="808080"/>
                </a:solidFill>
              </a:rPr>
              <a:t>台华为云主机搭建了</a:t>
            </a:r>
            <a:r>
              <a:rPr lang="en-US" altLang="zh-CN" dirty="0">
                <a:solidFill>
                  <a:srgbClr val="808080"/>
                </a:solidFill>
              </a:rPr>
              <a:t>5</a:t>
            </a:r>
            <a:r>
              <a:rPr lang="zh-CN" altLang="en-US" dirty="0">
                <a:solidFill>
                  <a:srgbClr val="808080"/>
                </a:solidFill>
              </a:rPr>
              <a:t>节点的</a:t>
            </a:r>
            <a:r>
              <a:rPr lang="en-US" altLang="zh-CN" dirty="0">
                <a:solidFill>
                  <a:srgbClr val="808080"/>
                </a:solidFill>
              </a:rPr>
              <a:t>Hadoop</a:t>
            </a:r>
            <a:r>
              <a:rPr lang="zh-CN" altLang="en-US" dirty="0">
                <a:solidFill>
                  <a:srgbClr val="808080"/>
                </a:solidFill>
              </a:rPr>
              <a:t>集群和</a:t>
            </a:r>
            <a:r>
              <a:rPr lang="en-US" altLang="zh-CN" dirty="0">
                <a:solidFill>
                  <a:srgbClr val="808080"/>
                </a:solidFill>
              </a:rPr>
              <a:t>Spark</a:t>
            </a:r>
            <a:r>
              <a:rPr lang="zh-CN" altLang="en-US" dirty="0">
                <a:solidFill>
                  <a:srgbClr val="808080"/>
                </a:solidFill>
              </a:rPr>
              <a:t>集群。</a:t>
            </a:r>
          </a:p>
        </p:txBody>
      </p:sp>
      <p:grpSp>
        <p:nvGrpSpPr>
          <p:cNvPr id="7173" name="组合 5">
            <a:extLst>
              <a:ext uri="{FF2B5EF4-FFF2-40B4-BE49-F238E27FC236}">
                <a16:creationId xmlns:a16="http://schemas.microsoft.com/office/drawing/2014/main" id="{6EEF1B50-E892-457D-AC6E-855282041F70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6E2F706-2EB4-4FC3-9E17-643DB93779BB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9C4E64-34BE-42AF-AEBD-73E62DB27028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</p:grpSp>
      <p:pic>
        <p:nvPicPr>
          <p:cNvPr id="7174" name="图片 9">
            <a:extLst>
              <a:ext uri="{FF2B5EF4-FFF2-40B4-BE49-F238E27FC236}">
                <a16:creationId xmlns:a16="http://schemas.microsoft.com/office/drawing/2014/main" id="{2CDD7123-3002-4ECF-9DA5-6F7DFC23D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图片 10">
            <a:extLst>
              <a:ext uri="{FF2B5EF4-FFF2-40B4-BE49-F238E27FC236}">
                <a16:creationId xmlns:a16="http://schemas.microsoft.com/office/drawing/2014/main" id="{D5C297C7-4C0E-4A4C-82E9-BF854042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83BE630-0A96-4895-9063-4F11187DF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8022" y="2482579"/>
            <a:ext cx="2107053" cy="20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43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75EFFA-6B08-4C2C-A4C3-C8380E3F9B5A}"/>
              </a:ext>
            </a:extLst>
          </p:cNvPr>
          <p:cNvSpPr/>
          <p:nvPr/>
        </p:nvSpPr>
        <p:spPr>
          <a:xfrm>
            <a:off x="6267450" y="0"/>
            <a:ext cx="5924550" cy="685800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9220" name="文本框 5">
            <a:extLst>
              <a:ext uri="{FF2B5EF4-FFF2-40B4-BE49-F238E27FC236}">
                <a16:creationId xmlns:a16="http://schemas.microsoft.com/office/drawing/2014/main" id="{3C0982EF-D356-4115-B978-01F50DA2A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4350" y="1765300"/>
            <a:ext cx="3378200" cy="72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ETL</a:t>
            </a:r>
            <a:r>
              <a:rPr lang="zh-CN" altLang="en-US" dirty="0">
                <a:solidFill>
                  <a:schemeClr val="bg1"/>
                </a:solidFill>
              </a:rPr>
              <a:t>软件</a:t>
            </a:r>
            <a:r>
              <a:rPr lang="en-US" altLang="zh-CN" dirty="0">
                <a:solidFill>
                  <a:schemeClr val="bg1"/>
                </a:solidFill>
              </a:rPr>
              <a:t>Kettle</a:t>
            </a:r>
            <a:r>
              <a:rPr lang="zh-CN" altLang="en-US" dirty="0">
                <a:solidFill>
                  <a:schemeClr val="bg1"/>
                </a:solidFill>
              </a:rPr>
              <a:t>将数据集中的数据清洗并存放到</a:t>
            </a:r>
            <a:r>
              <a:rPr lang="en-US" altLang="zh-CN" dirty="0">
                <a:solidFill>
                  <a:schemeClr val="bg1"/>
                </a:solidFill>
              </a:rPr>
              <a:t>HDFS</a:t>
            </a:r>
            <a:r>
              <a:rPr lang="zh-CN" altLang="en-US" dirty="0">
                <a:solidFill>
                  <a:schemeClr val="bg1"/>
                </a:solidFill>
              </a:rPr>
              <a:t>中。</a:t>
            </a:r>
          </a:p>
        </p:txBody>
      </p:sp>
      <p:sp>
        <p:nvSpPr>
          <p:cNvPr id="9221" name="文本框 6">
            <a:extLst>
              <a:ext uri="{FF2B5EF4-FFF2-40B4-BE49-F238E27FC236}">
                <a16:creationId xmlns:a16="http://schemas.microsoft.com/office/drawing/2014/main" id="{F75C862B-60B9-4AB4-A293-4F13CE324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581" y="1303338"/>
            <a:ext cx="14527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</a:rPr>
              <a:t>数据层</a:t>
            </a:r>
          </a:p>
        </p:txBody>
      </p:sp>
      <p:sp>
        <p:nvSpPr>
          <p:cNvPr id="9222" name="文本框 7">
            <a:extLst>
              <a:ext uri="{FF2B5EF4-FFF2-40B4-BE49-F238E27FC236}">
                <a16:creationId xmlns:a16="http://schemas.microsoft.com/office/drawing/2014/main" id="{E5064D21-44A5-4A4A-BE36-E51E8178E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4350" y="3379788"/>
            <a:ext cx="3752850" cy="106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读取数据，用户查询，电影的管理与推荐，主要包括分布式大数据系统后端的</a:t>
            </a:r>
            <a:r>
              <a:rPr lang="en-US" altLang="zh-CN" dirty="0">
                <a:solidFill>
                  <a:schemeClr val="bg1"/>
                </a:solidFill>
              </a:rPr>
              <a:t>Spark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MySQL</a:t>
            </a:r>
            <a:r>
              <a:rPr lang="zh-CN" altLang="en-US" dirty="0">
                <a:solidFill>
                  <a:schemeClr val="bg1"/>
                </a:solidFill>
              </a:rPr>
              <a:t>开发。</a:t>
            </a:r>
          </a:p>
        </p:txBody>
      </p:sp>
      <p:sp>
        <p:nvSpPr>
          <p:cNvPr id="9223" name="文本框 8">
            <a:extLst>
              <a:ext uri="{FF2B5EF4-FFF2-40B4-BE49-F238E27FC236}">
                <a16:creationId xmlns:a16="http://schemas.microsoft.com/office/drawing/2014/main" id="{B2A25588-ECB7-4880-86B7-08CF6C070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581" y="2917825"/>
            <a:ext cx="14527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</a:rPr>
              <a:t>服务层</a:t>
            </a:r>
          </a:p>
        </p:txBody>
      </p:sp>
      <p:sp>
        <p:nvSpPr>
          <p:cNvPr id="9224" name="文本框 9">
            <a:extLst>
              <a:ext uri="{FF2B5EF4-FFF2-40B4-BE49-F238E27FC236}">
                <a16:creationId xmlns:a16="http://schemas.microsoft.com/office/drawing/2014/main" id="{944CEF4D-32B6-4CAE-8021-8D502D7F6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4350" y="5059363"/>
            <a:ext cx="3867150" cy="106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用户登录、注册、评分和观看推荐电影等功能，通过</a:t>
            </a:r>
            <a:r>
              <a:rPr lang="en-US" altLang="zh-CN" dirty="0">
                <a:solidFill>
                  <a:schemeClr val="bg1"/>
                </a:solidFill>
              </a:rPr>
              <a:t>Node.js</a:t>
            </a:r>
            <a:r>
              <a:rPr lang="zh-CN" altLang="en-US" dirty="0">
                <a:solidFill>
                  <a:schemeClr val="bg1"/>
                </a:solidFill>
              </a:rPr>
              <a:t>实现前端网页的开发。</a:t>
            </a:r>
          </a:p>
        </p:txBody>
      </p:sp>
      <p:sp>
        <p:nvSpPr>
          <p:cNvPr id="9225" name="文本框 10">
            <a:extLst>
              <a:ext uri="{FF2B5EF4-FFF2-40B4-BE49-F238E27FC236}">
                <a16:creationId xmlns:a16="http://schemas.microsoft.com/office/drawing/2014/main" id="{92C19D13-00A7-4359-B7A6-DD87FBE32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581" y="4598988"/>
            <a:ext cx="14527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</a:rPr>
              <a:t>表现层</a:t>
            </a:r>
          </a:p>
        </p:txBody>
      </p:sp>
      <p:sp>
        <p:nvSpPr>
          <p:cNvPr id="9226" name="Freeform 19">
            <a:extLst>
              <a:ext uri="{FF2B5EF4-FFF2-40B4-BE49-F238E27FC236}">
                <a16:creationId xmlns:a16="http://schemas.microsoft.com/office/drawing/2014/main" id="{78C87678-EFD5-4126-A6D1-73DC37C08A9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056438" y="3243263"/>
            <a:ext cx="673100" cy="623887"/>
          </a:xfrm>
          <a:custGeom>
            <a:avLst/>
            <a:gdLst>
              <a:gd name="T0" fmla="*/ 504825 w 144"/>
              <a:gd name="T1" fmla="*/ 0 h 132"/>
              <a:gd name="T2" fmla="*/ 168275 w 144"/>
              <a:gd name="T3" fmla="*/ 0 h 132"/>
              <a:gd name="T4" fmla="*/ 0 w 144"/>
              <a:gd name="T5" fmla="*/ 170151 h 132"/>
              <a:gd name="T6" fmla="*/ 0 w 144"/>
              <a:gd name="T7" fmla="*/ 283585 h 132"/>
              <a:gd name="T8" fmla="*/ 168275 w 144"/>
              <a:gd name="T9" fmla="*/ 453736 h 132"/>
              <a:gd name="T10" fmla="*/ 196321 w 144"/>
              <a:gd name="T11" fmla="*/ 453736 h 132"/>
              <a:gd name="T12" fmla="*/ 196321 w 144"/>
              <a:gd name="T13" fmla="*/ 623887 h 132"/>
              <a:gd name="T14" fmla="*/ 387967 w 144"/>
              <a:gd name="T15" fmla="*/ 453736 h 132"/>
              <a:gd name="T16" fmla="*/ 504825 w 144"/>
              <a:gd name="T17" fmla="*/ 453736 h 132"/>
              <a:gd name="T18" fmla="*/ 673100 w 144"/>
              <a:gd name="T19" fmla="*/ 283585 h 132"/>
              <a:gd name="T20" fmla="*/ 673100 w 144"/>
              <a:gd name="T21" fmla="*/ 170151 h 132"/>
              <a:gd name="T22" fmla="*/ 504825 w 144"/>
              <a:gd name="T23" fmla="*/ 0 h 132"/>
              <a:gd name="T24" fmla="*/ 168275 w 144"/>
              <a:gd name="T25" fmla="*/ 283585 h 132"/>
              <a:gd name="T26" fmla="*/ 112183 w 144"/>
              <a:gd name="T27" fmla="*/ 226868 h 132"/>
              <a:gd name="T28" fmla="*/ 168275 w 144"/>
              <a:gd name="T29" fmla="*/ 170151 h 132"/>
              <a:gd name="T30" fmla="*/ 224367 w 144"/>
              <a:gd name="T31" fmla="*/ 226868 h 132"/>
              <a:gd name="T32" fmla="*/ 168275 w 144"/>
              <a:gd name="T33" fmla="*/ 283585 h 132"/>
              <a:gd name="T34" fmla="*/ 336550 w 144"/>
              <a:gd name="T35" fmla="*/ 283585 h 132"/>
              <a:gd name="T36" fmla="*/ 280458 w 144"/>
              <a:gd name="T37" fmla="*/ 226868 h 132"/>
              <a:gd name="T38" fmla="*/ 336550 w 144"/>
              <a:gd name="T39" fmla="*/ 170151 h 132"/>
              <a:gd name="T40" fmla="*/ 392642 w 144"/>
              <a:gd name="T41" fmla="*/ 226868 h 132"/>
              <a:gd name="T42" fmla="*/ 336550 w 144"/>
              <a:gd name="T43" fmla="*/ 283585 h 132"/>
              <a:gd name="T44" fmla="*/ 504825 w 144"/>
              <a:gd name="T45" fmla="*/ 283585 h 132"/>
              <a:gd name="T46" fmla="*/ 448733 w 144"/>
              <a:gd name="T47" fmla="*/ 226868 h 132"/>
              <a:gd name="T48" fmla="*/ 504825 w 144"/>
              <a:gd name="T49" fmla="*/ 170151 h 132"/>
              <a:gd name="T50" fmla="*/ 560917 w 144"/>
              <a:gd name="T51" fmla="*/ 226868 h 132"/>
              <a:gd name="T52" fmla="*/ 504825 w 144"/>
              <a:gd name="T53" fmla="*/ 283585 h 13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44" h="132">
                <a:moveTo>
                  <a:pt x="108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80"/>
                  <a:pt x="16" y="96"/>
                  <a:pt x="36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83" y="96"/>
                  <a:pt x="83" y="96"/>
                  <a:pt x="83" y="9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28" y="96"/>
                  <a:pt x="144" y="80"/>
                  <a:pt x="144" y="60"/>
                </a:cubicBezTo>
                <a:cubicBezTo>
                  <a:pt x="144" y="36"/>
                  <a:pt x="144" y="36"/>
                  <a:pt x="144" y="36"/>
                </a:cubicBezTo>
                <a:cubicBezTo>
                  <a:pt x="144" y="16"/>
                  <a:pt x="128" y="0"/>
                  <a:pt x="108" y="0"/>
                </a:cubicBezTo>
                <a:moveTo>
                  <a:pt x="36" y="60"/>
                </a:moveTo>
                <a:cubicBezTo>
                  <a:pt x="29" y="60"/>
                  <a:pt x="24" y="55"/>
                  <a:pt x="24" y="48"/>
                </a:cubicBezTo>
                <a:cubicBezTo>
                  <a:pt x="24" y="41"/>
                  <a:pt x="29" y="36"/>
                  <a:pt x="36" y="36"/>
                </a:cubicBezTo>
                <a:cubicBezTo>
                  <a:pt x="43" y="36"/>
                  <a:pt x="48" y="41"/>
                  <a:pt x="48" y="48"/>
                </a:cubicBezTo>
                <a:cubicBezTo>
                  <a:pt x="48" y="55"/>
                  <a:pt x="43" y="60"/>
                  <a:pt x="36" y="60"/>
                </a:cubicBezTo>
                <a:moveTo>
                  <a:pt x="72" y="60"/>
                </a:moveTo>
                <a:cubicBezTo>
                  <a:pt x="65" y="60"/>
                  <a:pt x="60" y="55"/>
                  <a:pt x="60" y="48"/>
                </a:cubicBezTo>
                <a:cubicBezTo>
                  <a:pt x="60" y="41"/>
                  <a:pt x="65" y="36"/>
                  <a:pt x="72" y="36"/>
                </a:cubicBezTo>
                <a:cubicBezTo>
                  <a:pt x="79" y="36"/>
                  <a:pt x="84" y="41"/>
                  <a:pt x="84" y="48"/>
                </a:cubicBezTo>
                <a:cubicBezTo>
                  <a:pt x="84" y="55"/>
                  <a:pt x="79" y="60"/>
                  <a:pt x="72" y="60"/>
                </a:cubicBezTo>
                <a:moveTo>
                  <a:pt x="108" y="60"/>
                </a:moveTo>
                <a:cubicBezTo>
                  <a:pt x="101" y="60"/>
                  <a:pt x="96" y="55"/>
                  <a:pt x="96" y="48"/>
                </a:cubicBezTo>
                <a:cubicBezTo>
                  <a:pt x="96" y="41"/>
                  <a:pt x="101" y="36"/>
                  <a:pt x="108" y="36"/>
                </a:cubicBezTo>
                <a:cubicBezTo>
                  <a:pt x="115" y="36"/>
                  <a:pt x="120" y="41"/>
                  <a:pt x="120" y="48"/>
                </a:cubicBezTo>
                <a:cubicBezTo>
                  <a:pt x="120" y="55"/>
                  <a:pt x="115" y="60"/>
                  <a:pt x="108" y="6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7" name="Freeform 28">
            <a:extLst>
              <a:ext uri="{FF2B5EF4-FFF2-40B4-BE49-F238E27FC236}">
                <a16:creationId xmlns:a16="http://schemas.microsoft.com/office/drawing/2014/main" id="{A803301E-10BF-473A-B2B6-19B7D837328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124700" y="4818063"/>
            <a:ext cx="681038" cy="676275"/>
          </a:xfrm>
          <a:custGeom>
            <a:avLst/>
            <a:gdLst>
              <a:gd name="T0" fmla="*/ 624285 w 144"/>
              <a:gd name="T1" fmla="*/ 286478 h 144"/>
              <a:gd name="T2" fmla="*/ 572261 w 144"/>
              <a:gd name="T3" fmla="*/ 216032 h 144"/>
              <a:gd name="T4" fmla="*/ 600638 w 144"/>
              <a:gd name="T5" fmla="*/ 154980 h 144"/>
              <a:gd name="T6" fmla="*/ 562802 w 144"/>
              <a:gd name="T7" fmla="*/ 79838 h 144"/>
              <a:gd name="T8" fmla="*/ 501320 w 144"/>
              <a:gd name="T9" fmla="*/ 103320 h 144"/>
              <a:gd name="T10" fmla="*/ 416190 w 144"/>
              <a:gd name="T11" fmla="*/ 89231 h 144"/>
              <a:gd name="T12" fmla="*/ 392543 w 144"/>
              <a:gd name="T13" fmla="*/ 28178 h 144"/>
              <a:gd name="T14" fmla="*/ 312142 w 144"/>
              <a:gd name="T15" fmla="*/ 0 h 144"/>
              <a:gd name="T16" fmla="*/ 288495 w 144"/>
              <a:gd name="T17" fmla="*/ 56356 h 144"/>
              <a:gd name="T18" fmla="*/ 217554 w 144"/>
              <a:gd name="T19" fmla="*/ 108016 h 144"/>
              <a:gd name="T20" fmla="*/ 156071 w 144"/>
              <a:gd name="T21" fmla="*/ 79838 h 144"/>
              <a:gd name="T22" fmla="*/ 80400 w 144"/>
              <a:gd name="T23" fmla="*/ 117409 h 144"/>
              <a:gd name="T24" fmla="*/ 104047 w 144"/>
              <a:gd name="T25" fmla="*/ 178461 h 144"/>
              <a:gd name="T26" fmla="*/ 89859 w 144"/>
              <a:gd name="T27" fmla="*/ 262996 h 144"/>
              <a:gd name="T28" fmla="*/ 28377 w 144"/>
              <a:gd name="T29" fmla="*/ 286478 h 144"/>
              <a:gd name="T30" fmla="*/ 0 w 144"/>
              <a:gd name="T31" fmla="*/ 366316 h 144"/>
              <a:gd name="T32" fmla="*/ 56753 w 144"/>
              <a:gd name="T33" fmla="*/ 389797 h 144"/>
              <a:gd name="T34" fmla="*/ 108777 w 144"/>
              <a:gd name="T35" fmla="*/ 460243 h 144"/>
              <a:gd name="T36" fmla="*/ 80400 w 144"/>
              <a:gd name="T37" fmla="*/ 521295 h 144"/>
              <a:gd name="T38" fmla="*/ 118236 w 144"/>
              <a:gd name="T39" fmla="*/ 596437 h 144"/>
              <a:gd name="T40" fmla="*/ 179718 w 144"/>
              <a:gd name="T41" fmla="*/ 572955 h 144"/>
              <a:gd name="T42" fmla="*/ 264848 w 144"/>
              <a:gd name="T43" fmla="*/ 587044 h 144"/>
              <a:gd name="T44" fmla="*/ 288495 w 144"/>
              <a:gd name="T45" fmla="*/ 648097 h 144"/>
              <a:gd name="T46" fmla="*/ 368896 w 144"/>
              <a:gd name="T47" fmla="*/ 676275 h 144"/>
              <a:gd name="T48" fmla="*/ 392543 w 144"/>
              <a:gd name="T49" fmla="*/ 619919 h 144"/>
              <a:gd name="T50" fmla="*/ 463484 w 144"/>
              <a:gd name="T51" fmla="*/ 568259 h 144"/>
              <a:gd name="T52" fmla="*/ 524967 w 144"/>
              <a:gd name="T53" fmla="*/ 596437 h 144"/>
              <a:gd name="T54" fmla="*/ 600638 w 144"/>
              <a:gd name="T55" fmla="*/ 558866 h 144"/>
              <a:gd name="T56" fmla="*/ 576991 w 144"/>
              <a:gd name="T57" fmla="*/ 497814 h 144"/>
              <a:gd name="T58" fmla="*/ 591179 w 144"/>
              <a:gd name="T59" fmla="*/ 413279 h 144"/>
              <a:gd name="T60" fmla="*/ 652661 w 144"/>
              <a:gd name="T61" fmla="*/ 389797 h 144"/>
              <a:gd name="T62" fmla="*/ 681038 w 144"/>
              <a:gd name="T63" fmla="*/ 309959 h 144"/>
              <a:gd name="T64" fmla="*/ 472943 w 144"/>
              <a:gd name="T65" fmla="*/ 338138 h 144"/>
              <a:gd name="T66" fmla="*/ 208095 w 144"/>
              <a:gd name="T67" fmla="*/ 338138 h 144"/>
              <a:gd name="T68" fmla="*/ 472943 w 144"/>
              <a:gd name="T69" fmla="*/ 338138 h 14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44" h="144">
                <a:moveTo>
                  <a:pt x="138" y="61"/>
                </a:moveTo>
                <a:cubicBezTo>
                  <a:pt x="132" y="61"/>
                  <a:pt x="132" y="61"/>
                  <a:pt x="132" y="61"/>
                </a:cubicBezTo>
                <a:cubicBezTo>
                  <a:pt x="129" y="61"/>
                  <a:pt x="126" y="59"/>
                  <a:pt x="125" y="56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19" y="44"/>
                  <a:pt x="120" y="40"/>
                  <a:pt x="122" y="38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9" y="31"/>
                  <a:pt x="129" y="27"/>
                  <a:pt x="127" y="25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5"/>
                  <a:pt x="113" y="15"/>
                  <a:pt x="111" y="17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4" y="24"/>
                  <a:pt x="100" y="25"/>
                  <a:pt x="98" y="23"/>
                </a:cubicBezTo>
                <a:cubicBezTo>
                  <a:pt x="88" y="19"/>
                  <a:pt x="88" y="19"/>
                  <a:pt x="88" y="19"/>
                </a:cubicBezTo>
                <a:cubicBezTo>
                  <a:pt x="85" y="18"/>
                  <a:pt x="83" y="15"/>
                  <a:pt x="83" y="12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2"/>
                  <a:pt x="81" y="0"/>
                  <a:pt x="7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3" y="0"/>
                  <a:pt x="61" y="2"/>
                  <a:pt x="61" y="6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5"/>
                  <a:pt x="59" y="18"/>
                  <a:pt x="56" y="19"/>
                </a:cubicBezTo>
                <a:cubicBezTo>
                  <a:pt x="46" y="23"/>
                  <a:pt x="46" y="23"/>
                  <a:pt x="46" y="23"/>
                </a:cubicBezTo>
                <a:cubicBezTo>
                  <a:pt x="44" y="25"/>
                  <a:pt x="40" y="24"/>
                  <a:pt x="38" y="22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5"/>
                  <a:pt x="27" y="15"/>
                  <a:pt x="25" y="17"/>
                </a:cubicBezTo>
                <a:cubicBezTo>
                  <a:pt x="17" y="25"/>
                  <a:pt x="17" y="25"/>
                  <a:pt x="17" y="25"/>
                </a:cubicBezTo>
                <a:cubicBezTo>
                  <a:pt x="15" y="27"/>
                  <a:pt x="15" y="31"/>
                  <a:pt x="17" y="33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40"/>
                  <a:pt x="25" y="44"/>
                  <a:pt x="23" y="46"/>
                </a:cubicBezTo>
                <a:cubicBezTo>
                  <a:pt x="19" y="56"/>
                  <a:pt x="19" y="56"/>
                  <a:pt x="19" y="56"/>
                </a:cubicBezTo>
                <a:cubicBezTo>
                  <a:pt x="18" y="59"/>
                  <a:pt x="15" y="61"/>
                  <a:pt x="12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1"/>
                  <a:pt x="0" y="63"/>
                  <a:pt x="0" y="6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1"/>
                  <a:pt x="2" y="83"/>
                  <a:pt x="6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5" y="83"/>
                  <a:pt x="18" y="85"/>
                  <a:pt x="19" y="88"/>
                </a:cubicBezTo>
                <a:cubicBezTo>
                  <a:pt x="23" y="98"/>
                  <a:pt x="23" y="98"/>
                  <a:pt x="23" y="98"/>
                </a:cubicBezTo>
                <a:cubicBezTo>
                  <a:pt x="25" y="100"/>
                  <a:pt x="24" y="104"/>
                  <a:pt x="22" y="106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15" y="113"/>
                  <a:pt x="15" y="117"/>
                  <a:pt x="17" y="119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27" y="129"/>
                  <a:pt x="31" y="129"/>
                  <a:pt x="33" y="127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0"/>
                  <a:pt x="44" y="119"/>
                  <a:pt x="46" y="121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9" y="126"/>
                  <a:pt x="61" y="129"/>
                  <a:pt x="61" y="132"/>
                </a:cubicBezTo>
                <a:cubicBezTo>
                  <a:pt x="61" y="138"/>
                  <a:pt x="61" y="138"/>
                  <a:pt x="61" y="138"/>
                </a:cubicBezTo>
                <a:cubicBezTo>
                  <a:pt x="61" y="142"/>
                  <a:pt x="63" y="144"/>
                  <a:pt x="66" y="144"/>
                </a:cubicBezTo>
                <a:cubicBezTo>
                  <a:pt x="78" y="144"/>
                  <a:pt x="78" y="144"/>
                  <a:pt x="78" y="144"/>
                </a:cubicBezTo>
                <a:cubicBezTo>
                  <a:pt x="81" y="144"/>
                  <a:pt x="83" y="142"/>
                  <a:pt x="83" y="138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3" y="129"/>
                  <a:pt x="85" y="126"/>
                  <a:pt x="88" y="125"/>
                </a:cubicBezTo>
                <a:cubicBezTo>
                  <a:pt x="98" y="121"/>
                  <a:pt x="98" y="121"/>
                  <a:pt x="98" y="121"/>
                </a:cubicBezTo>
                <a:cubicBezTo>
                  <a:pt x="100" y="119"/>
                  <a:pt x="104" y="120"/>
                  <a:pt x="106" y="122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3" y="129"/>
                  <a:pt x="117" y="129"/>
                  <a:pt x="119" y="12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9" y="117"/>
                  <a:pt x="129" y="113"/>
                  <a:pt x="127" y="111"/>
                </a:cubicBezTo>
                <a:cubicBezTo>
                  <a:pt x="122" y="106"/>
                  <a:pt x="122" y="106"/>
                  <a:pt x="122" y="106"/>
                </a:cubicBezTo>
                <a:cubicBezTo>
                  <a:pt x="120" y="104"/>
                  <a:pt x="119" y="100"/>
                  <a:pt x="121" y="98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26" y="85"/>
                  <a:pt x="129" y="83"/>
                  <a:pt x="132" y="83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42" y="83"/>
                  <a:pt x="144" y="81"/>
                  <a:pt x="144" y="78"/>
                </a:cubicBezTo>
                <a:cubicBezTo>
                  <a:pt x="144" y="66"/>
                  <a:pt x="144" y="66"/>
                  <a:pt x="144" y="66"/>
                </a:cubicBezTo>
                <a:cubicBezTo>
                  <a:pt x="144" y="63"/>
                  <a:pt x="142" y="61"/>
                  <a:pt x="138" y="61"/>
                </a:cubicBezTo>
                <a:moveTo>
                  <a:pt x="100" y="72"/>
                </a:moveTo>
                <a:cubicBezTo>
                  <a:pt x="100" y="87"/>
                  <a:pt x="87" y="100"/>
                  <a:pt x="72" y="100"/>
                </a:cubicBezTo>
                <a:cubicBezTo>
                  <a:pt x="57" y="100"/>
                  <a:pt x="44" y="87"/>
                  <a:pt x="44" y="72"/>
                </a:cubicBezTo>
                <a:cubicBezTo>
                  <a:pt x="44" y="57"/>
                  <a:pt x="57" y="44"/>
                  <a:pt x="72" y="44"/>
                </a:cubicBezTo>
                <a:cubicBezTo>
                  <a:pt x="87" y="44"/>
                  <a:pt x="100" y="57"/>
                  <a:pt x="100" y="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FD35B5-6500-49F8-8014-8FCE7BA9443B}"/>
              </a:ext>
            </a:extLst>
          </p:cNvPr>
          <p:cNvGrpSpPr/>
          <p:nvPr/>
        </p:nvGrpSpPr>
        <p:grpSpPr>
          <a:xfrm>
            <a:off x="7056438" y="1544458"/>
            <a:ext cx="748697" cy="535254"/>
            <a:chOff x="4122738" y="1968500"/>
            <a:chExt cx="361950" cy="258763"/>
          </a:xfrm>
          <a:solidFill>
            <a:schemeClr val="bg1"/>
          </a:solidFill>
        </p:grpSpPr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B5616DAF-9A08-432E-98CE-A29F7A291274}"/>
                </a:ext>
              </a:extLst>
            </p:cNvPr>
            <p:cNvSpPr/>
            <p:nvPr/>
          </p:nvSpPr>
          <p:spPr>
            <a:xfrm>
              <a:off x="4281488" y="2109788"/>
              <a:ext cx="203200" cy="117475"/>
            </a:xfrm>
            <a:custGeom>
              <a:avLst/>
              <a:gdLst/>
              <a:ahLst/>
              <a:cxnLst>
                <a:cxn ang="0">
                  <a:pos x="203019" y="63652"/>
                </a:cxn>
                <a:cxn ang="0">
                  <a:pos x="121811" y="9093"/>
                </a:cxn>
                <a:cxn ang="0">
                  <a:pos x="121811" y="43192"/>
                </a:cxn>
                <a:cxn ang="0">
                  <a:pos x="119556" y="43192"/>
                </a:cxn>
                <a:cxn ang="0">
                  <a:pos x="63161" y="43192"/>
                </a:cxn>
                <a:cxn ang="0">
                  <a:pos x="27069" y="0"/>
                </a:cxn>
                <a:cxn ang="0">
                  <a:pos x="0" y="31826"/>
                </a:cxn>
                <a:cxn ang="0">
                  <a:pos x="38348" y="77292"/>
                </a:cxn>
                <a:cxn ang="0">
                  <a:pos x="54138" y="84112"/>
                </a:cxn>
                <a:cxn ang="0">
                  <a:pos x="119556" y="84112"/>
                </a:cxn>
                <a:cxn ang="0">
                  <a:pos x="121811" y="84112"/>
                </a:cxn>
                <a:cxn ang="0">
                  <a:pos x="121811" y="118211"/>
                </a:cxn>
                <a:cxn ang="0">
                  <a:pos x="203019" y="63652"/>
                </a:cxn>
              </a:cxnLst>
              <a:rect l="0" t="0" r="0" b="0"/>
              <a:pathLst>
                <a:path w="90" h="52">
                  <a:moveTo>
                    <a:pt x="90" y="28"/>
                  </a:moveTo>
                  <a:cubicBezTo>
                    <a:pt x="54" y="4"/>
                    <a:pt x="54" y="4"/>
                    <a:pt x="54" y="4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6"/>
                    <a:pt x="21" y="37"/>
                    <a:pt x="24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52"/>
                    <a:pt x="54" y="52"/>
                    <a:pt x="54" y="52"/>
                  </a:cubicBezTo>
                  <a:lnTo>
                    <a:pt x="90" y="28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57D7168C-EBAC-4F9A-88CB-629805E69C16}"/>
                </a:ext>
              </a:extLst>
            </p:cNvPr>
            <p:cNvSpPr/>
            <p:nvPr/>
          </p:nvSpPr>
          <p:spPr>
            <a:xfrm>
              <a:off x="4124325" y="2001838"/>
              <a:ext cx="139700" cy="84137"/>
            </a:xfrm>
            <a:custGeom>
              <a:avLst/>
              <a:gdLst/>
              <a:ahLst/>
              <a:cxnLst>
                <a:cxn ang="0">
                  <a:pos x="87293" y="0"/>
                </a:cxn>
                <a:cxn ang="0">
                  <a:pos x="20144" y="0"/>
                </a:cxn>
                <a:cxn ang="0">
                  <a:pos x="0" y="20628"/>
                </a:cxn>
                <a:cxn ang="0">
                  <a:pos x="20144" y="41256"/>
                </a:cxn>
                <a:cxn ang="0">
                  <a:pos x="76101" y="41256"/>
                </a:cxn>
                <a:cxn ang="0">
                  <a:pos x="111914" y="84804"/>
                </a:cxn>
                <a:cxn ang="0">
                  <a:pos x="138773" y="52716"/>
                </a:cxn>
                <a:cxn ang="0">
                  <a:pos x="100722" y="6876"/>
                </a:cxn>
                <a:cxn ang="0">
                  <a:pos x="87293" y="0"/>
                </a:cxn>
              </a:cxnLst>
              <a:rect l="0" t="0" r="0" b="0"/>
              <a:pathLst>
                <a:path w="62" h="37">
                  <a:moveTo>
                    <a:pt x="3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1"/>
                    <a:pt x="41" y="0"/>
                    <a:pt x="39" y="0"/>
                  </a:cubicBezTo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FCAE8197-9464-4DA4-9B7C-75D2D5F15386}"/>
                </a:ext>
              </a:extLst>
            </p:cNvPr>
            <p:cNvSpPr/>
            <p:nvPr/>
          </p:nvSpPr>
          <p:spPr>
            <a:xfrm>
              <a:off x="4122738" y="1968500"/>
              <a:ext cx="361950" cy="225425"/>
            </a:xfrm>
            <a:custGeom>
              <a:avLst/>
              <a:gdLst/>
              <a:ahLst/>
              <a:cxnLst>
                <a:cxn ang="0">
                  <a:pos x="362350" y="54823"/>
                </a:cxn>
                <a:cxn ang="0">
                  <a:pos x="280821" y="0"/>
                </a:cxn>
                <a:cxn ang="0">
                  <a:pos x="280821" y="34264"/>
                </a:cxn>
                <a:cxn ang="0">
                  <a:pos x="278557" y="34264"/>
                </a:cxn>
                <a:cxn ang="0">
                  <a:pos x="212881" y="34264"/>
                </a:cxn>
                <a:cxn ang="0">
                  <a:pos x="197028" y="41117"/>
                </a:cxn>
                <a:cxn ang="0">
                  <a:pos x="79264" y="185026"/>
                </a:cxn>
                <a:cxn ang="0">
                  <a:pos x="20382" y="185026"/>
                </a:cxn>
                <a:cxn ang="0">
                  <a:pos x="0" y="205585"/>
                </a:cxn>
                <a:cxn ang="0">
                  <a:pos x="20382" y="226143"/>
                </a:cxn>
                <a:cxn ang="0">
                  <a:pos x="90588" y="226143"/>
                </a:cxn>
                <a:cxn ang="0">
                  <a:pos x="104176" y="219290"/>
                </a:cxn>
                <a:cxn ang="0">
                  <a:pos x="221939" y="75381"/>
                </a:cxn>
                <a:cxn ang="0">
                  <a:pos x="278557" y="75381"/>
                </a:cxn>
                <a:cxn ang="0">
                  <a:pos x="280821" y="75381"/>
                </a:cxn>
                <a:cxn ang="0">
                  <a:pos x="280821" y="109645"/>
                </a:cxn>
                <a:cxn ang="0">
                  <a:pos x="362350" y="54823"/>
                </a:cxn>
              </a:cxnLst>
              <a:rect l="0" t="0" r="0" b="0"/>
              <a:pathLst>
                <a:path w="160" h="99">
                  <a:moveTo>
                    <a:pt x="160" y="24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23" y="15"/>
                    <a:pt x="123" y="15"/>
                    <a:pt x="123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1" y="15"/>
                    <a:pt x="88" y="16"/>
                    <a:pt x="87" y="18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5" y="81"/>
                    <a:pt x="0" y="85"/>
                    <a:pt x="0" y="90"/>
                  </a:cubicBezTo>
                  <a:cubicBezTo>
                    <a:pt x="0" y="95"/>
                    <a:pt x="5" y="99"/>
                    <a:pt x="9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2" y="99"/>
                    <a:pt x="45" y="98"/>
                    <a:pt x="46" y="96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48"/>
                    <a:pt x="124" y="48"/>
                    <a:pt x="124" y="48"/>
                  </a:cubicBezTo>
                  <a:lnTo>
                    <a:pt x="160" y="24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18" name="任意多边形 10">
            <a:extLst>
              <a:ext uri="{FF2B5EF4-FFF2-40B4-BE49-F238E27FC236}">
                <a16:creationId xmlns:a16="http://schemas.microsoft.com/office/drawing/2014/main" id="{4DF7BE03-0AE4-44C4-99D0-DA57165A9845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81A157D-81C8-4DC9-857F-54713BD28313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BA358361-9E47-40FA-9A27-D6B29CD7A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bg1"/>
                </a:solidFill>
              </a:rPr>
              <a:t>架构设计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6A012C3-D4C1-425E-9608-41BB77F77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1D0159-1EF3-45F7-9D4B-1C964107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9" y="1889540"/>
            <a:ext cx="6165451" cy="38501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4AE321D-3C28-40E5-A584-E6568DB7653C}"/>
              </a:ext>
            </a:extLst>
          </p:cNvPr>
          <p:cNvSpPr/>
          <p:nvPr/>
        </p:nvSpPr>
        <p:spPr>
          <a:xfrm>
            <a:off x="2303230" y="5936218"/>
            <a:ext cx="1984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系统架构设计</a:t>
            </a:r>
          </a:p>
        </p:txBody>
      </p:sp>
    </p:spTree>
    <p:extLst>
      <p:ext uri="{BB962C8B-B14F-4D97-AF65-F5344CB8AC3E}">
        <p14:creationId xmlns:p14="http://schemas.microsoft.com/office/powerpoint/2010/main" val="115813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>
            <a:extLst>
              <a:ext uri="{FF2B5EF4-FFF2-40B4-BE49-F238E27FC236}">
                <a16:creationId xmlns:a16="http://schemas.microsoft.com/office/drawing/2014/main" id="{4FB09339-09E1-4309-B221-D36F7AB8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9941C7E-DA74-4D88-8E38-97BA2689DD8A}"/>
              </a:ext>
            </a:extLst>
          </p:cNvPr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5A7AE82F-7B48-4AFE-A12E-2155287A1E07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8" name="任意多边形 10">
            <a:extLst>
              <a:ext uri="{FF2B5EF4-FFF2-40B4-BE49-F238E27FC236}">
                <a16:creationId xmlns:a16="http://schemas.microsoft.com/office/drawing/2014/main" id="{58DEDFB9-52A4-453F-92CC-859ED3C983A8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3C6C3FE-6702-4D42-9EE0-5AEFC2086A69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0" name="文本框 11">
            <a:extLst>
              <a:ext uri="{FF2B5EF4-FFF2-40B4-BE49-F238E27FC236}">
                <a16:creationId xmlns:a16="http://schemas.microsoft.com/office/drawing/2014/main" id="{993CA351-7B96-403C-9454-81231BD3C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bg1"/>
                </a:solidFill>
              </a:rPr>
              <a:t>架构设计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4301B336-CC03-4489-82A7-EEF5C2FE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2574219-25EF-4044-9890-C78DE80A5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0364" y="1863565"/>
            <a:ext cx="201596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EEC10AF-2149-46CA-B6A7-B40E4238B7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845879"/>
              </p:ext>
            </p:extLst>
          </p:nvPr>
        </p:nvGraphicFramePr>
        <p:xfrm>
          <a:off x="1540363" y="1863565"/>
          <a:ext cx="9111273" cy="3358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1" r:id="rId6" imgW="6400800" imgH="2362404" progId="Visio.Drawing.15">
                  <p:embed/>
                </p:oleObj>
              </mc:Choice>
              <mc:Fallback>
                <p:oleObj r:id="rId6" imgW="6400800" imgH="236240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0363" y="1863565"/>
                        <a:ext cx="9111273" cy="33588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55FD16F4-07C1-48EC-B311-D921019AFAA7}"/>
              </a:ext>
            </a:extLst>
          </p:cNvPr>
          <p:cNvSpPr/>
          <p:nvPr/>
        </p:nvSpPr>
        <p:spPr>
          <a:xfrm>
            <a:off x="4151541" y="5584588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实现过程示意图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90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>
            <a:extLst>
              <a:ext uri="{FF2B5EF4-FFF2-40B4-BE49-F238E27FC236}">
                <a16:creationId xmlns:a16="http://schemas.microsoft.com/office/drawing/2014/main" id="{4FB09339-09E1-4309-B221-D36F7AB8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9941C7E-DA74-4D88-8E38-97BA2689DD8A}"/>
              </a:ext>
            </a:extLst>
          </p:cNvPr>
          <p:cNvCxnSpPr/>
          <p:nvPr/>
        </p:nvCxnSpPr>
        <p:spPr>
          <a:xfrm>
            <a:off x="0" y="8104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5A7AE82F-7B48-4AFE-A12E-2155287A1E07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8" name="任意多边形 10">
            <a:extLst>
              <a:ext uri="{FF2B5EF4-FFF2-40B4-BE49-F238E27FC236}">
                <a16:creationId xmlns:a16="http://schemas.microsoft.com/office/drawing/2014/main" id="{58DEDFB9-52A4-453F-92CC-859ED3C983A8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3C6C3FE-6702-4D42-9EE0-5AEFC2086A69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0" name="文本框 11">
            <a:extLst>
              <a:ext uri="{FF2B5EF4-FFF2-40B4-BE49-F238E27FC236}">
                <a16:creationId xmlns:a16="http://schemas.microsoft.com/office/drawing/2014/main" id="{993CA351-7B96-403C-9454-81231BD3C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bg1"/>
                </a:solidFill>
              </a:rPr>
              <a:t>架构设计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4301B336-CC03-4489-82A7-EEF5C2FE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45" y="251169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6F122CA-8041-4A9A-91E9-8FEF62FB0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16668"/>
              </p:ext>
            </p:extLst>
          </p:nvPr>
        </p:nvGraphicFramePr>
        <p:xfrm>
          <a:off x="1932599" y="1466850"/>
          <a:ext cx="7769715" cy="2586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3943">
                  <a:extLst>
                    <a:ext uri="{9D8B030D-6E8A-4147-A177-3AD203B41FA5}">
                      <a16:colId xmlns:a16="http://schemas.microsoft.com/office/drawing/2014/main" val="1671872976"/>
                    </a:ext>
                  </a:extLst>
                </a:gridCol>
                <a:gridCol w="1553943">
                  <a:extLst>
                    <a:ext uri="{9D8B030D-6E8A-4147-A177-3AD203B41FA5}">
                      <a16:colId xmlns:a16="http://schemas.microsoft.com/office/drawing/2014/main" val="3968378689"/>
                    </a:ext>
                  </a:extLst>
                </a:gridCol>
                <a:gridCol w="1553943">
                  <a:extLst>
                    <a:ext uri="{9D8B030D-6E8A-4147-A177-3AD203B41FA5}">
                      <a16:colId xmlns:a16="http://schemas.microsoft.com/office/drawing/2014/main" val="173062949"/>
                    </a:ext>
                  </a:extLst>
                </a:gridCol>
                <a:gridCol w="1553943">
                  <a:extLst>
                    <a:ext uri="{9D8B030D-6E8A-4147-A177-3AD203B41FA5}">
                      <a16:colId xmlns:a16="http://schemas.microsoft.com/office/drawing/2014/main" val="199777115"/>
                    </a:ext>
                  </a:extLst>
                </a:gridCol>
                <a:gridCol w="1553943">
                  <a:extLst>
                    <a:ext uri="{9D8B030D-6E8A-4147-A177-3AD203B41FA5}">
                      <a16:colId xmlns:a16="http://schemas.microsoft.com/office/drawing/2014/main" val="2570877514"/>
                    </a:ext>
                  </a:extLst>
                </a:gridCol>
              </a:tblGrid>
              <a:tr h="3734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主机名称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内网</a:t>
                      </a:r>
                      <a:r>
                        <a:rPr lang="en-US" sz="1600" kern="100">
                          <a:effectLst/>
                        </a:rPr>
                        <a:t>ip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外网</a:t>
                      </a:r>
                      <a:r>
                        <a:rPr lang="en-US" sz="1600" kern="100">
                          <a:effectLst/>
                        </a:rPr>
                        <a:t>ip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Hadoop</a:t>
                      </a:r>
                      <a:r>
                        <a:rPr lang="zh-CN" sz="1600" kern="100">
                          <a:effectLst/>
                        </a:rPr>
                        <a:t>节点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Spark</a:t>
                      </a:r>
                      <a:r>
                        <a:rPr lang="zh-CN" sz="1600" kern="100" dirty="0">
                          <a:effectLst/>
                        </a:rPr>
                        <a:t>节点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463781"/>
                  </a:ext>
                </a:extLst>
              </a:tr>
              <a:tr h="459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Master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192.168.0.15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121.36.165.184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Namenode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Master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6285290"/>
                  </a:ext>
                </a:extLst>
              </a:tr>
              <a:tr h="3734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Slave1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192.168.0.97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121.36.154.4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Datanode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Slave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5483517"/>
                  </a:ext>
                </a:extLst>
              </a:tr>
              <a:tr h="459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Slave2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192.168.0.228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121.36.168.176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Datanode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Slave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6809834"/>
                  </a:ext>
                </a:extLst>
              </a:tr>
              <a:tr h="459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Slave3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192.168.0.116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121.36.131.144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Datanode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Slave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7568930"/>
                  </a:ext>
                </a:extLst>
              </a:tr>
              <a:tr h="459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Slave4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192.168.0.212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121.36.162.19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Datanode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Slave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917278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26C4E2CD-0461-42FC-A550-813B953295F3}"/>
              </a:ext>
            </a:extLst>
          </p:cNvPr>
          <p:cNvGrpSpPr/>
          <p:nvPr/>
        </p:nvGrpSpPr>
        <p:grpSpPr>
          <a:xfrm>
            <a:off x="897177" y="145637"/>
            <a:ext cx="10286528" cy="6004338"/>
            <a:chOff x="192503" y="2707543"/>
            <a:chExt cx="5274310" cy="345592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E823726-7DE0-484B-A8F8-12129DB9E64E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03" y="2707543"/>
              <a:ext cx="5274310" cy="317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A28CE49-8510-42D4-B070-1F49E306DBA9}"/>
                </a:ext>
              </a:extLst>
            </p:cNvPr>
            <p:cNvSpPr/>
            <p:nvPr/>
          </p:nvSpPr>
          <p:spPr>
            <a:xfrm>
              <a:off x="2096465" y="5794138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800" dirty="0">
                  <a:effectLst/>
                  <a:ea typeface="宋体" panose="02010600030101010101" pitchFamily="2" charset="-122"/>
                  <a:cs typeface="Times New Roman" panose="02020603050405020304" pitchFamily="18" charset="0"/>
                </a:rPr>
                <a:t>分布式计算节点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A5222DA-AA93-41FC-8A16-5CDA06580B79}"/>
              </a:ext>
            </a:extLst>
          </p:cNvPr>
          <p:cNvGrpSpPr/>
          <p:nvPr/>
        </p:nvGrpSpPr>
        <p:grpSpPr>
          <a:xfrm>
            <a:off x="794805" y="247650"/>
            <a:ext cx="10602389" cy="6334125"/>
            <a:chOff x="5742062" y="2772805"/>
            <a:chExt cx="6197892" cy="341598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9812009-18C6-4C04-A0EC-0E1088ABAC6C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062" y="2772805"/>
              <a:ext cx="6197892" cy="3109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3821786-1E89-4379-86F6-47F287FBB52D}"/>
                </a:ext>
              </a:extLst>
            </p:cNvPr>
            <p:cNvSpPr/>
            <p:nvPr/>
          </p:nvSpPr>
          <p:spPr>
            <a:xfrm>
              <a:off x="8408784" y="5819456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effectLst/>
                  <a:latin typeface="宋体" panose="02010600030101010101" pitchFamily="2" charset="-122"/>
                  <a:cs typeface="Times New Roman" panose="02020603050405020304" pitchFamily="18" charset="0"/>
                </a:rPr>
                <a:t>Spark</a:t>
              </a:r>
              <a:r>
                <a:rPr lang="zh-CN" altLang="zh-CN" sz="1800" dirty="0">
                  <a:effectLst/>
                  <a:ea typeface="宋体" panose="02010600030101010101" pitchFamily="2" charset="-122"/>
                  <a:cs typeface="Times New Roman" panose="02020603050405020304" pitchFamily="18" charset="0"/>
                </a:rPr>
                <a:t>主节点信息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41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4E67C8"/>
      </a:accent6>
      <a:hlink>
        <a:srgbClr val="56C7AA"/>
      </a:hlink>
      <a:folHlink>
        <a:srgbClr val="59A8D1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Pages>0</Pages>
  <Words>1247</Words>
  <Characters>0</Characters>
  <Application>Microsoft Office PowerPoint</Application>
  <DocSecurity>0</DocSecurity>
  <PresentationFormat>宽屏</PresentationFormat>
  <Lines>0</Lines>
  <Paragraphs>110</Paragraphs>
  <Slides>18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黑体</vt:lpstr>
      <vt:lpstr>宋体</vt:lpstr>
      <vt:lpstr>微软雅黑</vt:lpstr>
      <vt:lpstr>Arial</vt:lpstr>
      <vt:lpstr>Calibri</vt:lpstr>
      <vt:lpstr>Times New Roman</vt:lpstr>
      <vt:lpstr>Office 主题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PC</dc:creator>
  <cp:keywords/>
  <dc:description/>
  <cp:lastModifiedBy>Yi Lu</cp:lastModifiedBy>
  <cp:revision>50</cp:revision>
  <dcterms:created xsi:type="dcterms:W3CDTF">2016-01-15T03:19:00Z</dcterms:created>
  <dcterms:modified xsi:type="dcterms:W3CDTF">2020-05-27T01:48:31Z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